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9" r:id="rId6"/>
    <p:sldId id="300" r:id="rId7"/>
    <p:sldId id="294" r:id="rId8"/>
    <p:sldId id="301" r:id="rId9"/>
    <p:sldId id="298" r:id="rId10"/>
    <p:sldId id="302" r:id="rId11"/>
    <p:sldId id="277" r:id="rId12"/>
    <p:sldId id="291" r:id="rId13"/>
    <p:sldId id="292" r:id="rId14"/>
    <p:sldId id="296" r:id="rId15"/>
    <p:sldId id="297" r:id="rId16"/>
    <p:sldId id="293" r:id="rId17"/>
    <p:sldId id="303" r:id="rId18"/>
    <p:sldId id="295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Sagona Book" panose="02020503050505020204" pitchFamily="18" charset="0"/>
      <p:regular r:id="rId28"/>
      <p:bold r:id="rId29"/>
      <p:italic r:id="rId30"/>
      <p:boldItalic r:id="rId31"/>
    </p:embeddedFont>
    <p:embeddedFont>
      <p:font typeface="Univers" panose="020B0603020202030204" pitchFamily="34" charset="0"/>
      <p:regular r:id="rId32"/>
      <p:bold r:id="rId33"/>
      <p:italic r:id="rId34"/>
      <p:boldItalic r:id="rId35"/>
    </p:embeddedFont>
  </p:embeddedFontLst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28F8A-8F99-4218-89BA-BEB04D84A98F}" v="119" dt="2023-03-20T12:21:10.426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1646" autoAdjust="0"/>
  </p:normalViewPr>
  <p:slideViewPr>
    <p:cSldViewPr snapToGrid="0">
      <p:cViewPr>
        <p:scale>
          <a:sx n="90" d="100"/>
          <a:sy n="90" d="100"/>
        </p:scale>
        <p:origin x="492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senko, Stefan" userId="10f81b11-aad7-454a-9f95-7b542dfe827e" providerId="ADAL" clId="{C6128F8A-8F99-4218-89BA-BEB04D84A98F}"/>
    <pc:docChg chg="undo custSel addSld delSld modSld sldOrd">
      <pc:chgData name="Lysenko, Stefan" userId="10f81b11-aad7-454a-9f95-7b542dfe827e" providerId="ADAL" clId="{C6128F8A-8F99-4218-89BA-BEB04D84A98F}" dt="2023-03-20T12:21:10.426" v="1158"/>
      <pc:docMkLst>
        <pc:docMk/>
      </pc:docMkLst>
      <pc:sldChg chg="addSp delSp modSp mod">
        <pc:chgData name="Lysenko, Stefan" userId="10f81b11-aad7-454a-9f95-7b542dfe827e" providerId="ADAL" clId="{C6128F8A-8F99-4218-89BA-BEB04D84A98F}" dt="2022-08-25T18:17:06.564" v="464" actId="120"/>
        <pc:sldMkLst>
          <pc:docMk/>
          <pc:sldMk cId="1325035235" sldId="256"/>
        </pc:sldMkLst>
        <pc:spChg chg="mod">
          <ac:chgData name="Lysenko, Stefan" userId="10f81b11-aad7-454a-9f95-7b542dfe827e" providerId="ADAL" clId="{C6128F8A-8F99-4218-89BA-BEB04D84A98F}" dt="2022-08-25T18:17:06.564" v="464" actId="120"/>
          <ac:spMkLst>
            <pc:docMk/>
            <pc:sldMk cId="1325035235" sldId="256"/>
            <ac:spMk id="4" creationId="{4A21F7C9-5828-4AED-834A-87AEA2281531}"/>
          </ac:spMkLst>
        </pc:spChg>
        <pc:spChg chg="mod">
          <ac:chgData name="Lysenko, Stefan" userId="10f81b11-aad7-454a-9f95-7b542dfe827e" providerId="ADAL" clId="{C6128F8A-8F99-4218-89BA-BEB04D84A98F}" dt="2022-08-16T15:19:30.630" v="55" actId="26606"/>
          <ac:spMkLst>
            <pc:docMk/>
            <pc:sldMk cId="1325035235" sldId="256"/>
            <ac:spMk id="5" creationId="{6B2940A3-1B97-4EDD-B073-C632DA7FF7C2}"/>
          </ac:spMkLst>
        </pc:spChg>
        <pc:spChg chg="add del mod">
          <ac:chgData name="Lysenko, Stefan" userId="10f81b11-aad7-454a-9f95-7b542dfe827e" providerId="ADAL" clId="{C6128F8A-8F99-4218-89BA-BEB04D84A98F}" dt="2022-08-16T15:19:18.563" v="54"/>
          <ac:spMkLst>
            <pc:docMk/>
            <pc:sldMk cId="1325035235" sldId="256"/>
            <ac:spMk id="8" creationId="{497B6497-D0AC-45E1-A200-3F6BD78D76FA}"/>
          </ac:spMkLst>
        </pc:spChg>
        <pc:spChg chg="add mod">
          <ac:chgData name="Lysenko, Stefan" userId="10f81b11-aad7-454a-9f95-7b542dfe827e" providerId="ADAL" clId="{C6128F8A-8F99-4218-89BA-BEB04D84A98F}" dt="2022-08-16T15:21:09.927" v="84" actId="1076"/>
          <ac:spMkLst>
            <pc:docMk/>
            <pc:sldMk cId="1325035235" sldId="256"/>
            <ac:spMk id="9" creationId="{A7EB7F9C-5FDB-474D-88AB-D36F155B6C7F}"/>
          </ac:spMkLst>
        </pc:spChg>
        <pc:picChg chg="add del mod modCrop">
          <ac:chgData name="Lysenko, Stefan" userId="10f81b11-aad7-454a-9f95-7b542dfe827e" providerId="ADAL" clId="{C6128F8A-8F99-4218-89BA-BEB04D84A98F}" dt="2022-08-16T15:19:09.629" v="47" actId="21"/>
          <ac:picMkLst>
            <pc:docMk/>
            <pc:sldMk cId="1325035235" sldId="256"/>
            <ac:picMk id="3" creationId="{5C180CC9-6368-4949-946C-1D7F8862E514}"/>
          </ac:picMkLst>
        </pc:picChg>
        <pc:picChg chg="add del mod">
          <ac:chgData name="Lysenko, Stefan" userId="10f81b11-aad7-454a-9f95-7b542dfe827e" providerId="ADAL" clId="{C6128F8A-8F99-4218-89BA-BEB04D84A98F}" dt="2022-08-16T15:19:17.212" v="53" actId="21"/>
          <ac:picMkLst>
            <pc:docMk/>
            <pc:sldMk cId="1325035235" sldId="256"/>
            <ac:picMk id="7" creationId="{6DF4F883-11E7-46B2-B585-77ADFCBF9370}"/>
          </ac:picMkLst>
        </pc:picChg>
        <pc:picChg chg="add mod">
          <ac:chgData name="Lysenko, Stefan" userId="10f81b11-aad7-454a-9f95-7b542dfe827e" providerId="ADAL" clId="{C6128F8A-8F99-4218-89BA-BEB04D84A98F}" dt="2022-08-16T15:19:36.622" v="56" actId="27614"/>
          <ac:picMkLst>
            <pc:docMk/>
            <pc:sldMk cId="1325035235" sldId="256"/>
            <ac:picMk id="10" creationId="{F6D3CB59-5B30-45E3-BA2A-53DCD223E05F}"/>
          </ac:picMkLst>
        </pc:picChg>
        <pc:picChg chg="del">
          <ac:chgData name="Lysenko, Stefan" userId="10f81b11-aad7-454a-9f95-7b542dfe827e" providerId="ADAL" clId="{C6128F8A-8F99-4218-89BA-BEB04D84A98F}" dt="2022-08-16T15:19:13.294" v="50" actId="478"/>
          <ac:picMkLst>
            <pc:docMk/>
            <pc:sldMk cId="1325035235" sldId="256"/>
            <ac:picMk id="11" creationId="{907D108F-FAE9-415F-9D78-68DD9C7087A9}"/>
          </ac:picMkLst>
        </pc:picChg>
      </pc:sldChg>
      <pc:sldChg chg="del">
        <pc:chgData name="Lysenko, Stefan" userId="10f81b11-aad7-454a-9f95-7b542dfe827e" providerId="ADAL" clId="{C6128F8A-8F99-4218-89BA-BEB04D84A98F}" dt="2022-08-16T15:56:03.865" v="378" actId="47"/>
        <pc:sldMkLst>
          <pc:docMk/>
          <pc:sldMk cId="505301194" sldId="257"/>
        </pc:sldMkLst>
      </pc:sldChg>
      <pc:sldChg chg="del">
        <pc:chgData name="Lysenko, Stefan" userId="10f81b11-aad7-454a-9f95-7b542dfe827e" providerId="ADAL" clId="{C6128F8A-8F99-4218-89BA-BEB04D84A98F}" dt="2022-08-16T15:56:00.007" v="370" actId="47"/>
        <pc:sldMkLst>
          <pc:docMk/>
          <pc:sldMk cId="2287114289" sldId="265"/>
        </pc:sldMkLst>
      </pc:sldChg>
      <pc:sldChg chg="del">
        <pc:chgData name="Lysenko, Stefan" userId="10f81b11-aad7-454a-9f95-7b542dfe827e" providerId="ADAL" clId="{C6128F8A-8F99-4218-89BA-BEB04D84A98F}" dt="2022-08-16T15:55:58.272" v="369" actId="47"/>
        <pc:sldMkLst>
          <pc:docMk/>
          <pc:sldMk cId="3109663363" sldId="266"/>
        </pc:sldMkLst>
      </pc:sldChg>
      <pc:sldChg chg="del">
        <pc:chgData name="Lysenko, Stefan" userId="10f81b11-aad7-454a-9f95-7b542dfe827e" providerId="ADAL" clId="{C6128F8A-8F99-4218-89BA-BEB04D84A98F}" dt="2022-08-16T15:56:03.203" v="376" actId="47"/>
        <pc:sldMkLst>
          <pc:docMk/>
          <pc:sldMk cId="2116083908" sldId="274"/>
        </pc:sldMkLst>
      </pc:sldChg>
      <pc:sldChg chg="addSp delSp modSp mod modClrScheme chgLayout">
        <pc:chgData name="Lysenko, Stefan" userId="10f81b11-aad7-454a-9f95-7b542dfe827e" providerId="ADAL" clId="{C6128F8A-8F99-4218-89BA-BEB04D84A98F}" dt="2023-03-20T11:50:12.794" v="903"/>
        <pc:sldMkLst>
          <pc:docMk/>
          <pc:sldMk cId="2087898114" sldId="277"/>
        </pc:sldMkLst>
        <pc:spChg chg="add del mod">
          <ac:chgData name="Lysenko, Stefan" userId="10f81b11-aad7-454a-9f95-7b542dfe827e" providerId="ADAL" clId="{C6128F8A-8F99-4218-89BA-BEB04D84A98F}" dt="2022-08-16T15:46:09.416" v="228" actId="22"/>
          <ac:spMkLst>
            <pc:docMk/>
            <pc:sldMk cId="2087898114" sldId="277"/>
            <ac:spMk id="5" creationId="{BCF02ED2-CF76-46BE-82B8-9D4F468B5C4D}"/>
          </ac:spMkLst>
        </pc:spChg>
        <pc:spChg chg="add del mod">
          <ac:chgData name="Lysenko, Stefan" userId="10f81b11-aad7-454a-9f95-7b542dfe827e" providerId="ADAL" clId="{C6128F8A-8F99-4218-89BA-BEB04D84A98F}" dt="2022-08-16T15:54:24.523" v="282" actId="22"/>
          <ac:spMkLst>
            <pc:docMk/>
            <pc:sldMk cId="2087898114" sldId="277"/>
            <ac:spMk id="9" creationId="{A44BF565-13BB-4A3F-A577-296FFB0237A9}"/>
          </ac:spMkLst>
        </pc:spChg>
        <pc:spChg chg="mod ord">
          <ac:chgData name="Lysenko, Stefan" userId="10f81b11-aad7-454a-9f95-7b542dfe827e" providerId="ADAL" clId="{C6128F8A-8F99-4218-89BA-BEB04D84A98F}" dt="2022-08-16T15:56:13.147" v="379" actId="20577"/>
          <ac:spMkLst>
            <pc:docMk/>
            <pc:sldMk cId="2087898114" sldId="277"/>
            <ac:spMk id="11" creationId="{79D37F2E-EB29-4FAE-A77B-C75DADA5826A}"/>
          </ac:spMkLst>
        </pc:spChg>
        <pc:spChg chg="add del mod">
          <ac:chgData name="Lysenko, Stefan" userId="10f81b11-aad7-454a-9f95-7b542dfe827e" providerId="ADAL" clId="{C6128F8A-8F99-4218-89BA-BEB04D84A98F}" dt="2022-08-16T15:47:19.146" v="231" actId="22"/>
          <ac:spMkLst>
            <pc:docMk/>
            <pc:sldMk cId="2087898114" sldId="277"/>
            <ac:spMk id="12" creationId="{DE8F53EF-21AA-46CC-9324-D89545A190A0}"/>
          </ac:spMkLst>
        </pc:spChg>
        <pc:spChg chg="mod ord">
          <ac:chgData name="Lysenko, Stefan" userId="10f81b11-aad7-454a-9f95-7b542dfe827e" providerId="ADAL" clId="{C6128F8A-8F99-4218-89BA-BEB04D84A98F}" dt="2022-08-16T15:43:36.023" v="224" actId="20577"/>
          <ac:spMkLst>
            <pc:docMk/>
            <pc:sldMk cId="2087898114" sldId="277"/>
            <ac:spMk id="29" creationId="{AA6A305D-EA59-470F-B351-EBA6253A6307}"/>
          </ac:spMkLst>
        </pc:spChg>
        <pc:spChg chg="mod ord">
          <ac:chgData name="Lysenko, Stefan" userId="10f81b11-aad7-454a-9f95-7b542dfe827e" providerId="ADAL" clId="{C6128F8A-8F99-4218-89BA-BEB04D84A98F}" dt="2023-03-20T11:50:12.794" v="903"/>
          <ac:spMkLst>
            <pc:docMk/>
            <pc:sldMk cId="2087898114" sldId="277"/>
            <ac:spMk id="30" creationId="{7C0CAB7D-9C8C-4038-8019-9B45FE22B410}"/>
          </ac:spMkLst>
        </pc:spChg>
        <pc:spChg chg="mod ord">
          <ac:chgData name="Lysenko, Stefan" userId="10f81b11-aad7-454a-9f95-7b542dfe827e" providerId="ADAL" clId="{C6128F8A-8F99-4218-89BA-BEB04D84A98F}" dt="2022-08-16T15:54:38.488" v="284" actId="20577"/>
          <ac:spMkLst>
            <pc:docMk/>
            <pc:sldMk cId="2087898114" sldId="277"/>
            <ac:spMk id="31" creationId="{C7B6A857-C849-4B32-9139-4E287E95D16F}"/>
          </ac:spMkLst>
        </pc:spChg>
        <pc:spChg chg="mod ord">
          <ac:chgData name="Lysenko, Stefan" userId="10f81b11-aad7-454a-9f95-7b542dfe827e" providerId="ADAL" clId="{C6128F8A-8F99-4218-89BA-BEB04D84A98F}" dt="2022-08-16T15:43:29.307" v="214" actId="700"/>
          <ac:spMkLst>
            <pc:docMk/>
            <pc:sldMk cId="2087898114" sldId="277"/>
            <ac:spMk id="32" creationId="{D30DAE34-DD82-432D-8996-97E05E89028C}"/>
          </ac:spMkLst>
        </pc:spChg>
        <pc:picChg chg="del mod ord modCrop">
          <ac:chgData name="Lysenko, Stefan" userId="10f81b11-aad7-454a-9f95-7b542dfe827e" providerId="ADAL" clId="{C6128F8A-8F99-4218-89BA-BEB04D84A98F}" dt="2022-08-16T15:46:07.477" v="227" actId="478"/>
          <ac:picMkLst>
            <pc:docMk/>
            <pc:sldMk cId="2087898114" sldId="277"/>
            <ac:picMk id="2" creationId="{09B74954-205C-4DED-92E0-ED24A8EE2B75}"/>
          </ac:picMkLst>
        </pc:picChg>
        <pc:picChg chg="del mod ord modCrop">
          <ac:chgData name="Lysenko, Stefan" userId="10f81b11-aad7-454a-9f95-7b542dfe827e" providerId="ADAL" clId="{C6128F8A-8F99-4218-89BA-BEB04D84A98F}" dt="2022-08-16T15:46:15.453" v="229" actId="478"/>
          <ac:picMkLst>
            <pc:docMk/>
            <pc:sldMk cId="2087898114" sldId="277"/>
            <ac:picMk id="3" creationId="{B32048AA-82AA-422E-AB35-032873BE2F79}"/>
          </ac:picMkLst>
        </pc:picChg>
        <pc:picChg chg="add del mod ord modCrop">
          <ac:chgData name="Lysenko, Stefan" userId="10f81b11-aad7-454a-9f95-7b542dfe827e" providerId="ADAL" clId="{C6128F8A-8F99-4218-89BA-BEB04D84A98F}" dt="2022-08-16T15:47:17.541" v="230" actId="478"/>
          <ac:picMkLst>
            <pc:docMk/>
            <pc:sldMk cId="2087898114" sldId="277"/>
            <ac:picMk id="7" creationId="{57E598C8-9C00-4F1F-AE43-AFB34AE622DE}"/>
          </ac:picMkLst>
        </pc:picChg>
        <pc:picChg chg="add mod ord modCrop">
          <ac:chgData name="Lysenko, Stefan" userId="10f81b11-aad7-454a-9f95-7b542dfe827e" providerId="ADAL" clId="{C6128F8A-8F99-4218-89BA-BEB04D84A98F}" dt="2022-08-16T15:47:31.731" v="236" actId="18131"/>
          <ac:picMkLst>
            <pc:docMk/>
            <pc:sldMk cId="2087898114" sldId="277"/>
            <ac:picMk id="14" creationId="{769E07BE-A870-4886-9F7E-78CC390E8EFB}"/>
          </ac:picMkLst>
        </pc:picChg>
        <pc:picChg chg="add mod ord modCrop">
          <ac:chgData name="Lysenko, Stefan" userId="10f81b11-aad7-454a-9f95-7b542dfe827e" providerId="ADAL" clId="{C6128F8A-8F99-4218-89BA-BEB04D84A98F}" dt="2022-08-16T15:54:24.523" v="282" actId="22"/>
          <ac:picMkLst>
            <pc:docMk/>
            <pc:sldMk cId="2087898114" sldId="277"/>
            <ac:picMk id="16" creationId="{758AD199-B294-4EE0-960E-C3AE1E58529D}"/>
          </ac:picMkLst>
        </pc:picChg>
      </pc:sldChg>
      <pc:sldChg chg="del">
        <pc:chgData name="Lysenko, Stefan" userId="10f81b11-aad7-454a-9f95-7b542dfe827e" providerId="ADAL" clId="{C6128F8A-8F99-4218-89BA-BEB04D84A98F}" dt="2022-08-16T15:55:57.435" v="368" actId="47"/>
        <pc:sldMkLst>
          <pc:docMk/>
          <pc:sldMk cId="1986218152" sldId="279"/>
        </pc:sldMkLst>
      </pc:sldChg>
      <pc:sldChg chg="del">
        <pc:chgData name="Lysenko, Stefan" userId="10f81b11-aad7-454a-9f95-7b542dfe827e" providerId="ADAL" clId="{C6128F8A-8F99-4218-89BA-BEB04D84A98F}" dt="2022-08-16T15:56:03.443" v="377" actId="47"/>
        <pc:sldMkLst>
          <pc:docMk/>
          <pc:sldMk cId="1439886384" sldId="280"/>
        </pc:sldMkLst>
      </pc:sldChg>
      <pc:sldChg chg="del">
        <pc:chgData name="Lysenko, Stefan" userId="10f81b11-aad7-454a-9f95-7b542dfe827e" providerId="ADAL" clId="{C6128F8A-8F99-4218-89BA-BEB04D84A98F}" dt="2022-08-16T15:56:02.756" v="375" actId="47"/>
        <pc:sldMkLst>
          <pc:docMk/>
          <pc:sldMk cId="892730812" sldId="281"/>
        </pc:sldMkLst>
      </pc:sldChg>
      <pc:sldChg chg="del">
        <pc:chgData name="Lysenko, Stefan" userId="10f81b11-aad7-454a-9f95-7b542dfe827e" providerId="ADAL" clId="{C6128F8A-8F99-4218-89BA-BEB04D84A98F}" dt="2022-08-16T15:56:02.542" v="374" actId="47"/>
        <pc:sldMkLst>
          <pc:docMk/>
          <pc:sldMk cId="2180905419" sldId="282"/>
        </pc:sldMkLst>
      </pc:sldChg>
      <pc:sldChg chg="del">
        <pc:chgData name="Lysenko, Stefan" userId="10f81b11-aad7-454a-9f95-7b542dfe827e" providerId="ADAL" clId="{C6128F8A-8F99-4218-89BA-BEB04D84A98F}" dt="2022-08-16T15:56:02.379" v="373" actId="47"/>
        <pc:sldMkLst>
          <pc:docMk/>
          <pc:sldMk cId="2790495861" sldId="283"/>
        </pc:sldMkLst>
      </pc:sldChg>
      <pc:sldChg chg="addSp delSp modSp del mod modClrScheme chgLayout">
        <pc:chgData name="Lysenko, Stefan" userId="10f81b11-aad7-454a-9f95-7b542dfe827e" providerId="ADAL" clId="{C6128F8A-8F99-4218-89BA-BEB04D84A98F}" dt="2022-08-16T15:56:02.188" v="372" actId="47"/>
        <pc:sldMkLst>
          <pc:docMk/>
          <pc:sldMk cId="3072132398" sldId="284"/>
        </pc:sldMkLst>
        <pc:spChg chg="mod ord">
          <ac:chgData name="Lysenko, Stefan" userId="10f81b11-aad7-454a-9f95-7b542dfe827e" providerId="ADAL" clId="{C6128F8A-8F99-4218-89BA-BEB04D84A98F}" dt="2022-08-16T15:41:06.075" v="204" actId="700"/>
          <ac:spMkLst>
            <pc:docMk/>
            <pc:sldMk cId="3072132398" sldId="284"/>
            <ac:spMk id="2" creationId="{19299357-C510-4CDC-BDDB-D8538336101D}"/>
          </ac:spMkLst>
        </pc:spChg>
        <pc:spChg chg="mod ord">
          <ac:chgData name="Lysenko, Stefan" userId="10f81b11-aad7-454a-9f95-7b542dfe827e" providerId="ADAL" clId="{C6128F8A-8F99-4218-89BA-BEB04D84A98F}" dt="2022-08-16T15:41:06.075" v="204" actId="700"/>
          <ac:spMkLst>
            <pc:docMk/>
            <pc:sldMk cId="3072132398" sldId="284"/>
            <ac:spMk id="3" creationId="{35B8722A-0496-450B-BB4E-45BEFBE287C5}"/>
          </ac:spMkLst>
        </pc:spChg>
        <pc:spChg chg="mod ord">
          <ac:chgData name="Lysenko, Stefan" userId="10f81b11-aad7-454a-9f95-7b542dfe827e" providerId="ADAL" clId="{C6128F8A-8F99-4218-89BA-BEB04D84A98F}" dt="2022-08-16T15:41:06.075" v="204" actId="700"/>
          <ac:spMkLst>
            <pc:docMk/>
            <pc:sldMk cId="3072132398" sldId="284"/>
            <ac:spMk id="4" creationId="{E10AE281-2C4F-4364-9E31-75CFEAA3425D}"/>
          </ac:spMkLst>
        </pc:spChg>
        <pc:spChg chg="add mod ord">
          <ac:chgData name="Lysenko, Stefan" userId="10f81b11-aad7-454a-9f95-7b542dfe827e" providerId="ADAL" clId="{C6128F8A-8F99-4218-89BA-BEB04D84A98F}" dt="2022-08-16T15:41:06.075" v="204" actId="700"/>
          <ac:spMkLst>
            <pc:docMk/>
            <pc:sldMk cId="3072132398" sldId="284"/>
            <ac:spMk id="5" creationId="{EF09F29E-5BEF-441A-B693-FA93F3AB888B}"/>
          </ac:spMkLst>
        </pc:spChg>
        <pc:spChg chg="add mod ord">
          <ac:chgData name="Lysenko, Stefan" userId="10f81b11-aad7-454a-9f95-7b542dfe827e" providerId="ADAL" clId="{C6128F8A-8F99-4218-89BA-BEB04D84A98F}" dt="2022-08-16T15:41:06.075" v="204" actId="700"/>
          <ac:spMkLst>
            <pc:docMk/>
            <pc:sldMk cId="3072132398" sldId="284"/>
            <ac:spMk id="6" creationId="{1054A6C8-9976-4BC2-B729-C350855FE01D}"/>
          </ac:spMkLst>
        </pc:spChg>
        <pc:spChg chg="add mod ord">
          <ac:chgData name="Lysenko, Stefan" userId="10f81b11-aad7-454a-9f95-7b542dfe827e" providerId="ADAL" clId="{C6128F8A-8F99-4218-89BA-BEB04D84A98F}" dt="2022-08-16T15:41:06.075" v="204" actId="700"/>
          <ac:spMkLst>
            <pc:docMk/>
            <pc:sldMk cId="3072132398" sldId="284"/>
            <ac:spMk id="7" creationId="{3BBA2A4F-644E-45E8-9B7E-47306A5D1698}"/>
          </ac:spMkLst>
        </pc:spChg>
        <pc:spChg chg="mod ord">
          <ac:chgData name="Lysenko, Stefan" userId="10f81b11-aad7-454a-9f95-7b542dfe827e" providerId="ADAL" clId="{C6128F8A-8F99-4218-89BA-BEB04D84A98F}" dt="2022-08-16T15:41:06.075" v="204" actId="700"/>
          <ac:spMkLst>
            <pc:docMk/>
            <pc:sldMk cId="3072132398" sldId="284"/>
            <ac:spMk id="8" creationId="{319A5A35-6EED-4F7C-B6D6-4C6AC9E334FD}"/>
          </ac:spMkLst>
        </pc:spChg>
        <pc:spChg chg="mod ord">
          <ac:chgData name="Lysenko, Stefan" userId="10f81b11-aad7-454a-9f95-7b542dfe827e" providerId="ADAL" clId="{C6128F8A-8F99-4218-89BA-BEB04D84A98F}" dt="2022-08-16T15:41:17.076" v="212" actId="20577"/>
          <ac:spMkLst>
            <pc:docMk/>
            <pc:sldMk cId="3072132398" sldId="284"/>
            <ac:spMk id="9" creationId="{F2CA6E79-6E12-4C7A-88B7-DDB611B87314}"/>
          </ac:spMkLst>
        </pc:spChg>
        <pc:picChg chg="del mod ord">
          <ac:chgData name="Lysenko, Stefan" userId="10f81b11-aad7-454a-9f95-7b542dfe827e" providerId="ADAL" clId="{C6128F8A-8F99-4218-89BA-BEB04D84A98F}" dt="2022-08-16T15:41:11.651" v="207" actId="478"/>
          <ac:picMkLst>
            <pc:docMk/>
            <pc:sldMk cId="3072132398" sldId="284"/>
            <ac:picMk id="18" creationId="{D0391110-7107-4B4A-B27E-54A3331F0EC4}"/>
          </ac:picMkLst>
        </pc:picChg>
        <pc:picChg chg="del mod ord">
          <ac:chgData name="Lysenko, Stefan" userId="10f81b11-aad7-454a-9f95-7b542dfe827e" providerId="ADAL" clId="{C6128F8A-8F99-4218-89BA-BEB04D84A98F}" dt="2022-08-16T15:41:10.700" v="206" actId="478"/>
          <ac:picMkLst>
            <pc:docMk/>
            <pc:sldMk cId="3072132398" sldId="284"/>
            <ac:picMk id="23" creationId="{7B79146B-D30E-470A-9998-FE5CB03E3BC8}"/>
          </ac:picMkLst>
        </pc:picChg>
      </pc:sldChg>
      <pc:sldChg chg="del">
        <pc:chgData name="Lysenko, Stefan" userId="10f81b11-aad7-454a-9f95-7b542dfe827e" providerId="ADAL" clId="{C6128F8A-8F99-4218-89BA-BEB04D84A98F}" dt="2022-08-16T15:56:02.035" v="371" actId="47"/>
        <pc:sldMkLst>
          <pc:docMk/>
          <pc:sldMk cId="3276393302" sldId="288"/>
        </pc:sldMkLst>
      </pc:sldChg>
      <pc:sldChg chg="addSp delSp modSp new mod modClrScheme chgLayout">
        <pc:chgData name="Lysenko, Stefan" userId="10f81b11-aad7-454a-9f95-7b542dfe827e" providerId="ADAL" clId="{C6128F8A-8F99-4218-89BA-BEB04D84A98F}" dt="2023-03-20T11:49:54.866" v="901" actId="20577"/>
        <pc:sldMkLst>
          <pc:docMk/>
          <pc:sldMk cId="193496903" sldId="289"/>
        </pc:sldMkLst>
        <pc:spChg chg="del mod ord">
          <ac:chgData name="Lysenko, Stefan" userId="10f81b11-aad7-454a-9f95-7b542dfe827e" providerId="ADAL" clId="{C6128F8A-8F99-4218-89BA-BEB04D84A98F}" dt="2022-08-16T15:21:48.395" v="89" actId="700"/>
          <ac:spMkLst>
            <pc:docMk/>
            <pc:sldMk cId="193496903" sldId="289"/>
            <ac:spMk id="2" creationId="{CCA50CA5-DB3F-4E4E-9B7A-C64DE7768159}"/>
          </ac:spMkLst>
        </pc:spChg>
        <pc:spChg chg="del mod ord">
          <ac:chgData name="Lysenko, Stefan" userId="10f81b11-aad7-454a-9f95-7b542dfe827e" providerId="ADAL" clId="{C6128F8A-8F99-4218-89BA-BEB04D84A98F}" dt="2022-08-16T15:21:48.395" v="89" actId="700"/>
          <ac:spMkLst>
            <pc:docMk/>
            <pc:sldMk cId="193496903" sldId="289"/>
            <ac:spMk id="3" creationId="{86F7A28A-FDE0-4B24-9A1F-7D6224EEFFA7}"/>
          </ac:spMkLst>
        </pc:spChg>
        <pc:spChg chg="del">
          <ac:chgData name="Lysenko, Stefan" userId="10f81b11-aad7-454a-9f95-7b542dfe827e" providerId="ADAL" clId="{C6128F8A-8F99-4218-89BA-BEB04D84A98F}" dt="2022-08-16T15:21:48.395" v="89" actId="700"/>
          <ac:spMkLst>
            <pc:docMk/>
            <pc:sldMk cId="193496903" sldId="289"/>
            <ac:spMk id="4" creationId="{51087239-02DB-42B5-A8B7-CFE09A38A481}"/>
          </ac:spMkLst>
        </pc:spChg>
        <pc:spChg chg="del mod ord">
          <ac:chgData name="Lysenko, Stefan" userId="10f81b11-aad7-454a-9f95-7b542dfe827e" providerId="ADAL" clId="{C6128F8A-8F99-4218-89BA-BEB04D84A98F}" dt="2022-08-16T15:21:48.395" v="89" actId="700"/>
          <ac:spMkLst>
            <pc:docMk/>
            <pc:sldMk cId="193496903" sldId="289"/>
            <ac:spMk id="5" creationId="{711EE2ED-48EC-47B0-AE74-591D0F9D46FD}"/>
          </ac:spMkLst>
        </pc:spChg>
        <pc:spChg chg="mod ord">
          <ac:chgData name="Lysenko, Stefan" userId="10f81b11-aad7-454a-9f95-7b542dfe827e" providerId="ADAL" clId="{C6128F8A-8F99-4218-89BA-BEB04D84A98F}" dt="2023-03-20T11:49:54.866" v="901" actId="20577"/>
          <ac:spMkLst>
            <pc:docMk/>
            <pc:sldMk cId="193496903" sldId="289"/>
            <ac:spMk id="6" creationId="{81614297-7FB7-45BE-A1A8-26D8066F2FC9}"/>
          </ac:spMkLst>
        </pc:spChg>
        <pc:spChg chg="mod ord">
          <ac:chgData name="Lysenko, Stefan" userId="10f81b11-aad7-454a-9f95-7b542dfe827e" providerId="ADAL" clId="{C6128F8A-8F99-4218-89BA-BEB04D84A98F}" dt="2022-08-16T15:25:21.631" v="116" actId="20577"/>
          <ac:spMkLst>
            <pc:docMk/>
            <pc:sldMk cId="193496903" sldId="289"/>
            <ac:spMk id="7" creationId="{AD31DB1F-B475-4A21-9323-95332F1B84DA}"/>
          </ac:spMkLst>
        </pc:spChg>
        <pc:spChg chg="mod ord">
          <ac:chgData name="Lysenko, Stefan" userId="10f81b11-aad7-454a-9f95-7b542dfe827e" providerId="ADAL" clId="{C6128F8A-8F99-4218-89BA-BEB04D84A98F}" dt="2022-08-16T15:22:52.649" v="90" actId="700"/>
          <ac:spMkLst>
            <pc:docMk/>
            <pc:sldMk cId="193496903" sldId="289"/>
            <ac:spMk id="8" creationId="{99B43FEA-C559-43C8-B21A-240C29AAB527}"/>
          </ac:spMkLst>
        </pc:spChg>
        <pc:spChg chg="add del mod ord">
          <ac:chgData name="Lysenko, Stefan" userId="10f81b11-aad7-454a-9f95-7b542dfe827e" providerId="ADAL" clId="{C6128F8A-8F99-4218-89BA-BEB04D84A98F}" dt="2022-08-16T15:22:52.649" v="90" actId="700"/>
          <ac:spMkLst>
            <pc:docMk/>
            <pc:sldMk cId="193496903" sldId="289"/>
            <ac:spMk id="9" creationId="{6F1061B7-88D0-4769-B05D-3ED4151C7F89}"/>
          </ac:spMkLst>
        </pc:spChg>
        <pc:spChg chg="add del mod ord">
          <ac:chgData name="Lysenko, Stefan" userId="10f81b11-aad7-454a-9f95-7b542dfe827e" providerId="ADAL" clId="{C6128F8A-8F99-4218-89BA-BEB04D84A98F}" dt="2022-08-16T15:22:52.649" v="90" actId="700"/>
          <ac:spMkLst>
            <pc:docMk/>
            <pc:sldMk cId="193496903" sldId="289"/>
            <ac:spMk id="10" creationId="{7DD4F569-EB9C-414B-8DE5-4D84E6E80AD3}"/>
          </ac:spMkLst>
        </pc:spChg>
        <pc:spChg chg="add del mod ord">
          <ac:chgData name="Lysenko, Stefan" userId="10f81b11-aad7-454a-9f95-7b542dfe827e" providerId="ADAL" clId="{C6128F8A-8F99-4218-89BA-BEB04D84A98F}" dt="2022-08-16T15:22:52.649" v="90" actId="700"/>
          <ac:spMkLst>
            <pc:docMk/>
            <pc:sldMk cId="193496903" sldId="289"/>
            <ac:spMk id="11" creationId="{549E4E42-4845-4C9A-AE23-E04D5825EC11}"/>
          </ac:spMkLst>
        </pc:spChg>
        <pc:spChg chg="add mod ord">
          <ac:chgData name="Lysenko, Stefan" userId="10f81b11-aad7-454a-9f95-7b542dfe827e" providerId="ADAL" clId="{C6128F8A-8F99-4218-89BA-BEB04D84A98F}" dt="2022-08-16T15:41:52.187" v="213" actId="6549"/>
          <ac:spMkLst>
            <pc:docMk/>
            <pc:sldMk cId="193496903" sldId="289"/>
            <ac:spMk id="12" creationId="{D7ADBEE5-66F5-4638-B6A1-2009BD0136DD}"/>
          </ac:spMkLst>
        </pc:spChg>
        <pc:spChg chg="add mod ord">
          <ac:chgData name="Lysenko, Stefan" userId="10f81b11-aad7-454a-9f95-7b542dfe827e" providerId="ADAL" clId="{C6128F8A-8F99-4218-89BA-BEB04D84A98F}" dt="2022-08-16T15:30:59.470" v="183" actId="20577"/>
          <ac:spMkLst>
            <pc:docMk/>
            <pc:sldMk cId="193496903" sldId="289"/>
            <ac:spMk id="13" creationId="{EF860861-A04C-46FE-BB1E-14B937A148AA}"/>
          </ac:spMkLst>
        </pc:spChg>
        <pc:spChg chg="add del mod ord">
          <ac:chgData name="Lysenko, Stefan" userId="10f81b11-aad7-454a-9f95-7b542dfe827e" providerId="ADAL" clId="{C6128F8A-8F99-4218-89BA-BEB04D84A98F}" dt="2022-08-16T15:24:56.401" v="91" actId="22"/>
          <ac:spMkLst>
            <pc:docMk/>
            <pc:sldMk cId="193496903" sldId="289"/>
            <ac:spMk id="14" creationId="{663E32CB-AE2E-44AE-A24A-1C706D1189A0}"/>
          </ac:spMkLst>
        </pc:spChg>
        <pc:spChg chg="add del mod ord">
          <ac:chgData name="Lysenko, Stefan" userId="10f81b11-aad7-454a-9f95-7b542dfe827e" providerId="ADAL" clId="{C6128F8A-8F99-4218-89BA-BEB04D84A98F}" dt="2022-08-16T15:27:10.472" v="138" actId="22"/>
          <ac:spMkLst>
            <pc:docMk/>
            <pc:sldMk cId="193496903" sldId="289"/>
            <ac:spMk id="15" creationId="{065AEE87-6A9B-4D33-AF76-D4825BA6813D}"/>
          </ac:spMkLst>
        </pc:spChg>
        <pc:spChg chg="add del mod ord">
          <ac:chgData name="Lysenko, Stefan" userId="10f81b11-aad7-454a-9f95-7b542dfe827e" providerId="ADAL" clId="{C6128F8A-8F99-4218-89BA-BEB04D84A98F}" dt="2022-08-16T15:30:23.073" v="144" actId="22"/>
          <ac:spMkLst>
            <pc:docMk/>
            <pc:sldMk cId="193496903" sldId="289"/>
            <ac:spMk id="16" creationId="{64302B39-BE7B-4E3A-8558-D61267073D56}"/>
          </ac:spMkLst>
        </pc:spChg>
        <pc:spChg chg="add del mod ord">
          <ac:chgData name="Lysenko, Stefan" userId="10f81b11-aad7-454a-9f95-7b542dfe827e" providerId="ADAL" clId="{C6128F8A-8F99-4218-89BA-BEB04D84A98F}" dt="2022-08-16T15:29:38.433" v="143" actId="22"/>
          <ac:spMkLst>
            <pc:docMk/>
            <pc:sldMk cId="193496903" sldId="289"/>
            <ac:spMk id="17" creationId="{3166A64A-712D-4E67-9C54-6AD008B09EE2}"/>
          </ac:spMkLst>
        </pc:spChg>
        <pc:picChg chg="add mod ord modCrop">
          <ac:chgData name="Lysenko, Stefan" userId="10f81b11-aad7-454a-9f95-7b542dfe827e" providerId="ADAL" clId="{C6128F8A-8F99-4218-89BA-BEB04D84A98F}" dt="2022-08-16T15:24:56.401" v="91" actId="22"/>
          <ac:picMkLst>
            <pc:docMk/>
            <pc:sldMk cId="193496903" sldId="289"/>
            <ac:picMk id="19" creationId="{239B4CDC-D320-44CE-B2A2-60D0749998DD}"/>
          </ac:picMkLst>
        </pc:picChg>
        <pc:picChg chg="add mod ord modCrop">
          <ac:chgData name="Lysenko, Stefan" userId="10f81b11-aad7-454a-9f95-7b542dfe827e" providerId="ADAL" clId="{C6128F8A-8F99-4218-89BA-BEB04D84A98F}" dt="2022-08-16T15:27:10.472" v="138" actId="22"/>
          <ac:picMkLst>
            <pc:docMk/>
            <pc:sldMk cId="193496903" sldId="289"/>
            <ac:picMk id="21" creationId="{10201B72-759E-4781-B37D-058ED77E8FEC}"/>
          </ac:picMkLst>
        </pc:picChg>
        <pc:picChg chg="add del mod ord modCrop">
          <ac:chgData name="Lysenko, Stefan" userId="10f81b11-aad7-454a-9f95-7b542dfe827e" providerId="ADAL" clId="{C6128F8A-8F99-4218-89BA-BEB04D84A98F}" dt="2022-08-16T15:29:37.106" v="142" actId="22"/>
          <ac:picMkLst>
            <pc:docMk/>
            <pc:sldMk cId="193496903" sldId="289"/>
            <ac:picMk id="23" creationId="{6333D8B8-103B-41F1-9ABF-CE4CCBDED950}"/>
          </ac:picMkLst>
        </pc:picChg>
        <pc:picChg chg="add del">
          <ac:chgData name="Lysenko, Stefan" userId="10f81b11-aad7-454a-9f95-7b542dfe827e" providerId="ADAL" clId="{C6128F8A-8F99-4218-89BA-BEB04D84A98F}" dt="2022-08-16T15:29:36.872" v="141" actId="22"/>
          <ac:picMkLst>
            <pc:docMk/>
            <pc:sldMk cId="193496903" sldId="289"/>
            <ac:picMk id="25" creationId="{F8BFDFCB-991E-4F8D-8DD9-3BB5F26E401D}"/>
          </ac:picMkLst>
        </pc:picChg>
        <pc:picChg chg="add mod ord modCrop">
          <ac:chgData name="Lysenko, Stefan" userId="10f81b11-aad7-454a-9f95-7b542dfe827e" providerId="ADAL" clId="{C6128F8A-8F99-4218-89BA-BEB04D84A98F}" dt="2022-08-16T15:29:38.433" v="143" actId="22"/>
          <ac:picMkLst>
            <pc:docMk/>
            <pc:sldMk cId="193496903" sldId="289"/>
            <ac:picMk id="27" creationId="{0DB63A5F-5E3F-4704-9FFB-8AA5358993D5}"/>
          </ac:picMkLst>
        </pc:picChg>
        <pc:picChg chg="add mod ord modCrop">
          <ac:chgData name="Lysenko, Stefan" userId="10f81b11-aad7-454a-9f95-7b542dfe827e" providerId="ADAL" clId="{C6128F8A-8F99-4218-89BA-BEB04D84A98F}" dt="2022-08-16T15:30:23.073" v="144" actId="22"/>
          <ac:picMkLst>
            <pc:docMk/>
            <pc:sldMk cId="193496903" sldId="289"/>
            <ac:picMk id="29" creationId="{8549126D-A503-4DA8-9C77-82D198B8CAA5}"/>
          </ac:picMkLst>
        </pc:picChg>
      </pc:sldChg>
      <pc:sldChg chg="addSp delSp modSp add mod">
        <pc:chgData name="Lysenko, Stefan" userId="10f81b11-aad7-454a-9f95-7b542dfe827e" providerId="ADAL" clId="{C6128F8A-8F99-4218-89BA-BEB04D84A98F}" dt="2023-03-20T11:50:05.352" v="902"/>
        <pc:sldMkLst>
          <pc:docMk/>
          <pc:sldMk cId="2738234667" sldId="290"/>
        </pc:sldMkLst>
        <pc:spChg chg="add del mod">
          <ac:chgData name="Lysenko, Stefan" userId="10f81b11-aad7-454a-9f95-7b542dfe827e" providerId="ADAL" clId="{C6128F8A-8F99-4218-89BA-BEB04D84A98F}" dt="2022-08-16T15:35:30.831" v="200" actId="22"/>
          <ac:spMkLst>
            <pc:docMk/>
            <pc:sldMk cId="2738234667" sldId="290"/>
            <ac:spMk id="3" creationId="{7EAE2D6A-2126-4CD4-991F-31A11B2033CF}"/>
          </ac:spMkLst>
        </pc:spChg>
        <pc:spChg chg="add del mod">
          <ac:chgData name="Lysenko, Stefan" userId="10f81b11-aad7-454a-9f95-7b542dfe827e" providerId="ADAL" clId="{C6128F8A-8F99-4218-89BA-BEB04D84A98F}" dt="2022-08-16T15:36:41.487" v="201" actId="22"/>
          <ac:spMkLst>
            <pc:docMk/>
            <pc:sldMk cId="2738234667" sldId="290"/>
            <ac:spMk id="5" creationId="{3E84161C-9287-4F5B-99B7-2BBB50F5C9C6}"/>
          </ac:spMkLst>
        </pc:spChg>
        <pc:spChg chg="mod">
          <ac:chgData name="Lysenko, Stefan" userId="10f81b11-aad7-454a-9f95-7b542dfe827e" providerId="ADAL" clId="{C6128F8A-8F99-4218-89BA-BEB04D84A98F}" dt="2023-03-20T11:50:05.352" v="902"/>
          <ac:spMkLst>
            <pc:docMk/>
            <pc:sldMk cId="2738234667" sldId="290"/>
            <ac:spMk id="6" creationId="{81614297-7FB7-45BE-A1A8-26D8066F2FC9}"/>
          </ac:spMkLst>
        </pc:spChg>
        <pc:spChg chg="add del mod">
          <ac:chgData name="Lysenko, Stefan" userId="10f81b11-aad7-454a-9f95-7b542dfe827e" providerId="ADAL" clId="{C6128F8A-8F99-4218-89BA-BEB04D84A98F}" dt="2022-08-16T15:38:02.362" v="202" actId="22"/>
          <ac:spMkLst>
            <pc:docMk/>
            <pc:sldMk cId="2738234667" sldId="290"/>
            <ac:spMk id="10" creationId="{A7AFAA0E-DB38-4AD3-A76A-263C1B225208}"/>
          </ac:spMkLst>
        </pc:spChg>
        <pc:spChg chg="mod">
          <ac:chgData name="Lysenko, Stefan" userId="10f81b11-aad7-454a-9f95-7b542dfe827e" providerId="ADAL" clId="{C6128F8A-8F99-4218-89BA-BEB04D84A98F}" dt="2022-08-16T15:31:59.111" v="195" actId="20577"/>
          <ac:spMkLst>
            <pc:docMk/>
            <pc:sldMk cId="2738234667" sldId="290"/>
            <ac:spMk id="12" creationId="{D7ADBEE5-66F5-4638-B6A1-2009BD0136DD}"/>
          </ac:spMkLst>
        </pc:spChg>
        <pc:spChg chg="add del mod">
          <ac:chgData name="Lysenko, Stefan" userId="10f81b11-aad7-454a-9f95-7b542dfe827e" providerId="ADAL" clId="{C6128F8A-8F99-4218-89BA-BEB04D84A98F}" dt="2022-08-16T15:39:15.615" v="203"/>
          <ac:spMkLst>
            <pc:docMk/>
            <pc:sldMk cId="2738234667" sldId="290"/>
            <ac:spMk id="14" creationId="{E0F73F2C-6DFA-4193-BC00-43B4EC537858}"/>
          </ac:spMkLst>
        </pc:spChg>
        <pc:picChg chg="add mod ord modCrop">
          <ac:chgData name="Lysenko, Stefan" userId="10f81b11-aad7-454a-9f95-7b542dfe827e" providerId="ADAL" clId="{C6128F8A-8F99-4218-89BA-BEB04D84A98F}" dt="2022-08-16T15:35:30.831" v="200" actId="22"/>
          <ac:picMkLst>
            <pc:docMk/>
            <pc:sldMk cId="2738234667" sldId="290"/>
            <ac:picMk id="16" creationId="{6783858B-3BF2-4EC5-9D7F-E233726C3462}"/>
          </ac:picMkLst>
        </pc:picChg>
        <pc:picChg chg="add mod ord modCrop">
          <ac:chgData name="Lysenko, Stefan" userId="10f81b11-aad7-454a-9f95-7b542dfe827e" providerId="ADAL" clId="{C6128F8A-8F99-4218-89BA-BEB04D84A98F}" dt="2022-08-16T15:36:41.487" v="201" actId="22"/>
          <ac:picMkLst>
            <pc:docMk/>
            <pc:sldMk cId="2738234667" sldId="290"/>
            <ac:picMk id="18" creationId="{94399E86-B48D-495A-A12C-E29678EC7BEE}"/>
          </ac:picMkLst>
        </pc:picChg>
        <pc:picChg chg="del">
          <ac:chgData name="Lysenko, Stefan" userId="10f81b11-aad7-454a-9f95-7b542dfe827e" providerId="ADAL" clId="{C6128F8A-8F99-4218-89BA-BEB04D84A98F}" dt="2022-08-16T15:32:06.695" v="196" actId="478"/>
          <ac:picMkLst>
            <pc:docMk/>
            <pc:sldMk cId="2738234667" sldId="290"/>
            <ac:picMk id="19" creationId="{239B4CDC-D320-44CE-B2A2-60D0749998DD}"/>
          </ac:picMkLst>
        </pc:picChg>
        <pc:picChg chg="del">
          <ac:chgData name="Lysenko, Stefan" userId="10f81b11-aad7-454a-9f95-7b542dfe827e" providerId="ADAL" clId="{C6128F8A-8F99-4218-89BA-BEB04D84A98F}" dt="2022-08-16T15:32:07.231" v="197" actId="478"/>
          <ac:picMkLst>
            <pc:docMk/>
            <pc:sldMk cId="2738234667" sldId="290"/>
            <ac:picMk id="21" creationId="{10201B72-759E-4781-B37D-058ED77E8FEC}"/>
          </ac:picMkLst>
        </pc:picChg>
        <pc:picChg chg="add mod ord modCrop">
          <ac:chgData name="Lysenko, Stefan" userId="10f81b11-aad7-454a-9f95-7b542dfe827e" providerId="ADAL" clId="{C6128F8A-8F99-4218-89BA-BEB04D84A98F}" dt="2022-08-16T15:38:02.362" v="202" actId="22"/>
          <ac:picMkLst>
            <pc:docMk/>
            <pc:sldMk cId="2738234667" sldId="290"/>
            <ac:picMk id="22" creationId="{16B3391E-D784-467C-9A19-9B98693822F6}"/>
          </ac:picMkLst>
        </pc:picChg>
        <pc:picChg chg="del">
          <ac:chgData name="Lysenko, Stefan" userId="10f81b11-aad7-454a-9f95-7b542dfe827e" providerId="ADAL" clId="{C6128F8A-8F99-4218-89BA-BEB04D84A98F}" dt="2022-08-16T15:32:09.079" v="199" actId="478"/>
          <ac:picMkLst>
            <pc:docMk/>
            <pc:sldMk cId="2738234667" sldId="290"/>
            <ac:picMk id="27" creationId="{0DB63A5F-5E3F-4704-9FFB-8AA5358993D5}"/>
          </ac:picMkLst>
        </pc:picChg>
        <pc:picChg chg="del">
          <ac:chgData name="Lysenko, Stefan" userId="10f81b11-aad7-454a-9f95-7b542dfe827e" providerId="ADAL" clId="{C6128F8A-8F99-4218-89BA-BEB04D84A98F}" dt="2022-08-16T15:32:08.142" v="198" actId="478"/>
          <ac:picMkLst>
            <pc:docMk/>
            <pc:sldMk cId="2738234667" sldId="290"/>
            <ac:picMk id="29" creationId="{8549126D-A503-4DA8-9C77-82D198B8CAA5}"/>
          </ac:picMkLst>
        </pc:picChg>
        <pc:picChg chg="add mod">
          <ac:chgData name="Lysenko, Stefan" userId="10f81b11-aad7-454a-9f95-7b542dfe827e" providerId="ADAL" clId="{C6128F8A-8F99-4218-89BA-BEB04D84A98F}" dt="2022-08-16T15:39:15.615" v="203"/>
          <ac:picMkLst>
            <pc:docMk/>
            <pc:sldMk cId="2738234667" sldId="290"/>
            <ac:picMk id="1026" creationId="{A8E019C3-9ED3-481C-A566-3E83BFB7A4A6}"/>
          </ac:picMkLst>
        </pc:picChg>
      </pc:sldChg>
      <pc:sldChg chg="addSp delSp modSp new mod modClrScheme chgLayout">
        <pc:chgData name="Lysenko, Stefan" userId="10f81b11-aad7-454a-9f95-7b542dfe827e" providerId="ADAL" clId="{C6128F8A-8F99-4218-89BA-BEB04D84A98F}" dt="2023-03-20T11:50:18.325" v="904"/>
        <pc:sldMkLst>
          <pc:docMk/>
          <pc:sldMk cId="2975453698" sldId="291"/>
        </pc:sldMkLst>
        <pc:spChg chg="del mod ord">
          <ac:chgData name="Lysenko, Stefan" userId="10f81b11-aad7-454a-9f95-7b542dfe827e" providerId="ADAL" clId="{C6128F8A-8F99-4218-89BA-BEB04D84A98F}" dt="2022-08-16T16:02:28.288" v="381" actId="700"/>
          <ac:spMkLst>
            <pc:docMk/>
            <pc:sldMk cId="2975453698" sldId="291"/>
            <ac:spMk id="2" creationId="{734C1061-BAD0-4421-9D7D-C2D24CFCF701}"/>
          </ac:spMkLst>
        </pc:spChg>
        <pc:spChg chg="del mod ord">
          <ac:chgData name="Lysenko, Stefan" userId="10f81b11-aad7-454a-9f95-7b542dfe827e" providerId="ADAL" clId="{C6128F8A-8F99-4218-89BA-BEB04D84A98F}" dt="2022-08-16T16:02:28.288" v="381" actId="700"/>
          <ac:spMkLst>
            <pc:docMk/>
            <pc:sldMk cId="2975453698" sldId="291"/>
            <ac:spMk id="3" creationId="{548B25BD-0D6F-4061-BD5B-A211CD3C1BBF}"/>
          </ac:spMkLst>
        </pc:spChg>
        <pc:spChg chg="del">
          <ac:chgData name="Lysenko, Stefan" userId="10f81b11-aad7-454a-9f95-7b542dfe827e" providerId="ADAL" clId="{C6128F8A-8F99-4218-89BA-BEB04D84A98F}" dt="2022-08-16T16:02:28.288" v="381" actId="700"/>
          <ac:spMkLst>
            <pc:docMk/>
            <pc:sldMk cId="2975453698" sldId="291"/>
            <ac:spMk id="4" creationId="{380210CF-FC63-4B23-9E5D-53A789F1A4DB}"/>
          </ac:spMkLst>
        </pc:spChg>
        <pc:spChg chg="del">
          <ac:chgData name="Lysenko, Stefan" userId="10f81b11-aad7-454a-9f95-7b542dfe827e" providerId="ADAL" clId="{C6128F8A-8F99-4218-89BA-BEB04D84A98F}" dt="2022-08-16T16:02:28.288" v="381" actId="700"/>
          <ac:spMkLst>
            <pc:docMk/>
            <pc:sldMk cId="2975453698" sldId="291"/>
            <ac:spMk id="5" creationId="{734721AA-2CCC-411C-BF1A-6A309C9CC28B}"/>
          </ac:spMkLst>
        </pc:spChg>
        <pc:spChg chg="mod ord">
          <ac:chgData name="Lysenko, Stefan" userId="10f81b11-aad7-454a-9f95-7b542dfe827e" providerId="ADAL" clId="{C6128F8A-8F99-4218-89BA-BEB04D84A98F}" dt="2023-03-20T11:50:18.325" v="904"/>
          <ac:spMkLst>
            <pc:docMk/>
            <pc:sldMk cId="2975453698" sldId="291"/>
            <ac:spMk id="6" creationId="{3B686FC4-3EFA-4F6A-8448-6449DFE77DA0}"/>
          </ac:spMkLst>
        </pc:spChg>
        <pc:spChg chg="mod ord">
          <ac:chgData name="Lysenko, Stefan" userId="10f81b11-aad7-454a-9f95-7b542dfe827e" providerId="ADAL" clId="{C6128F8A-8F99-4218-89BA-BEB04D84A98F}" dt="2022-08-16T16:09:16.235" v="413"/>
          <ac:spMkLst>
            <pc:docMk/>
            <pc:sldMk cId="2975453698" sldId="291"/>
            <ac:spMk id="7" creationId="{86388CA8-0DA2-4A39-AAF9-DE8D0EB772FD}"/>
          </ac:spMkLst>
        </pc:spChg>
        <pc:spChg chg="mod ord">
          <ac:chgData name="Lysenko, Stefan" userId="10f81b11-aad7-454a-9f95-7b542dfe827e" providerId="ADAL" clId="{C6128F8A-8F99-4218-89BA-BEB04D84A98F}" dt="2022-08-16T16:02:51.200" v="383" actId="700"/>
          <ac:spMkLst>
            <pc:docMk/>
            <pc:sldMk cId="2975453698" sldId="291"/>
            <ac:spMk id="8" creationId="{073A5212-3A94-4087-BA77-E1DB68D07889}"/>
          </ac:spMkLst>
        </pc:spChg>
        <pc:spChg chg="add del mod ord">
          <ac:chgData name="Lysenko, Stefan" userId="10f81b11-aad7-454a-9f95-7b542dfe827e" providerId="ADAL" clId="{C6128F8A-8F99-4218-89BA-BEB04D84A98F}" dt="2022-08-16T16:02:33.968" v="382" actId="700"/>
          <ac:spMkLst>
            <pc:docMk/>
            <pc:sldMk cId="2975453698" sldId="291"/>
            <ac:spMk id="9" creationId="{ECB283C3-F18B-481E-BE91-AE39BC443914}"/>
          </ac:spMkLst>
        </pc:spChg>
        <pc:spChg chg="add del mod ord">
          <ac:chgData name="Lysenko, Stefan" userId="10f81b11-aad7-454a-9f95-7b542dfe827e" providerId="ADAL" clId="{C6128F8A-8F99-4218-89BA-BEB04D84A98F}" dt="2022-08-16T16:02:33.968" v="382" actId="700"/>
          <ac:spMkLst>
            <pc:docMk/>
            <pc:sldMk cId="2975453698" sldId="291"/>
            <ac:spMk id="10" creationId="{8C32C9A4-4AA3-4FC7-AE61-6CA9AB567AEA}"/>
          </ac:spMkLst>
        </pc:spChg>
        <pc:spChg chg="add del mod ord">
          <ac:chgData name="Lysenko, Stefan" userId="10f81b11-aad7-454a-9f95-7b542dfe827e" providerId="ADAL" clId="{C6128F8A-8F99-4218-89BA-BEB04D84A98F}" dt="2022-08-16T16:02:51.200" v="383" actId="700"/>
          <ac:spMkLst>
            <pc:docMk/>
            <pc:sldMk cId="2975453698" sldId="291"/>
            <ac:spMk id="11" creationId="{9D61D886-15EF-4B8D-8FB8-7EAC4E197241}"/>
          </ac:spMkLst>
        </pc:spChg>
        <pc:spChg chg="add del mod ord">
          <ac:chgData name="Lysenko, Stefan" userId="10f81b11-aad7-454a-9f95-7b542dfe827e" providerId="ADAL" clId="{C6128F8A-8F99-4218-89BA-BEB04D84A98F}" dt="2022-08-16T16:02:51.200" v="383" actId="700"/>
          <ac:spMkLst>
            <pc:docMk/>
            <pc:sldMk cId="2975453698" sldId="291"/>
            <ac:spMk id="12" creationId="{A5270E21-7414-4AE0-8BBE-77272F074DE3}"/>
          </ac:spMkLst>
        </pc:spChg>
        <pc:spChg chg="add mod ord">
          <ac:chgData name="Lysenko, Stefan" userId="10f81b11-aad7-454a-9f95-7b542dfe827e" providerId="ADAL" clId="{C6128F8A-8F99-4218-89BA-BEB04D84A98F}" dt="2022-08-16T16:02:51.200" v="383" actId="700"/>
          <ac:spMkLst>
            <pc:docMk/>
            <pc:sldMk cId="2975453698" sldId="291"/>
            <ac:spMk id="13" creationId="{227A9851-D29E-437E-8552-E2686081F706}"/>
          </ac:spMkLst>
        </pc:spChg>
        <pc:spChg chg="add del mod ord">
          <ac:chgData name="Lysenko, Stefan" userId="10f81b11-aad7-454a-9f95-7b542dfe827e" providerId="ADAL" clId="{C6128F8A-8F99-4218-89BA-BEB04D84A98F}" dt="2022-08-16T16:05:38.865" v="394" actId="478"/>
          <ac:spMkLst>
            <pc:docMk/>
            <pc:sldMk cId="2975453698" sldId="291"/>
            <ac:spMk id="14" creationId="{CDAAE834-4B7B-418F-82B8-22C5C0800DBD}"/>
          </ac:spMkLst>
        </pc:spChg>
        <pc:picChg chg="add del mod modCrop">
          <ac:chgData name="Lysenko, Stefan" userId="10f81b11-aad7-454a-9f95-7b542dfe827e" providerId="ADAL" clId="{C6128F8A-8F99-4218-89BA-BEB04D84A98F}" dt="2022-08-16T16:05:30.238" v="392" actId="21"/>
          <ac:picMkLst>
            <pc:docMk/>
            <pc:sldMk cId="2975453698" sldId="291"/>
            <ac:picMk id="15" creationId="{99FA197A-B622-4B82-AE80-B8C27A627B5D}"/>
          </ac:picMkLst>
        </pc:picChg>
        <pc:picChg chg="add mod ord">
          <ac:chgData name="Lysenko, Stefan" userId="10f81b11-aad7-454a-9f95-7b542dfe827e" providerId="ADAL" clId="{C6128F8A-8F99-4218-89BA-BEB04D84A98F}" dt="2022-08-16T16:06:37.989" v="403" actId="1076"/>
          <ac:picMkLst>
            <pc:docMk/>
            <pc:sldMk cId="2975453698" sldId="291"/>
            <ac:picMk id="17" creationId="{6BDBE2C4-1D42-4E17-9834-5D3767A4A87D}"/>
          </ac:picMkLst>
        </pc:picChg>
        <pc:picChg chg="add mod">
          <ac:chgData name="Lysenko, Stefan" userId="10f81b11-aad7-454a-9f95-7b542dfe827e" providerId="ADAL" clId="{C6128F8A-8F99-4218-89BA-BEB04D84A98F}" dt="2022-08-16T16:05:30.799" v="393"/>
          <ac:picMkLst>
            <pc:docMk/>
            <pc:sldMk cId="2975453698" sldId="291"/>
            <ac:picMk id="18" creationId="{AAE3EBCC-84F2-47B2-974E-7A58C47E8BBF}"/>
          </ac:picMkLst>
        </pc:picChg>
        <pc:picChg chg="add mod ord">
          <ac:chgData name="Lysenko, Stefan" userId="10f81b11-aad7-454a-9f95-7b542dfe827e" providerId="ADAL" clId="{C6128F8A-8F99-4218-89BA-BEB04D84A98F}" dt="2022-08-16T16:09:08.982" v="412" actId="1076"/>
          <ac:picMkLst>
            <pc:docMk/>
            <pc:sldMk cId="2975453698" sldId="291"/>
            <ac:picMk id="20" creationId="{0136AC48-1BE8-4014-9FC5-D69408941E47}"/>
          </ac:picMkLst>
        </pc:picChg>
        <pc:picChg chg="add mod">
          <ac:chgData name="Lysenko, Stefan" userId="10f81b11-aad7-454a-9f95-7b542dfe827e" providerId="ADAL" clId="{C6128F8A-8F99-4218-89BA-BEB04D84A98F}" dt="2022-08-16T16:08:58.268" v="411" actId="14100"/>
          <ac:picMkLst>
            <pc:docMk/>
            <pc:sldMk cId="2975453698" sldId="291"/>
            <ac:picMk id="2050" creationId="{D86DE0DF-DB44-4C8F-A5EA-CAD29FD4C13B}"/>
          </ac:picMkLst>
        </pc:picChg>
      </pc:sldChg>
      <pc:sldChg chg="addSp delSp modSp add mod">
        <pc:chgData name="Lysenko, Stefan" userId="10f81b11-aad7-454a-9f95-7b542dfe827e" providerId="ADAL" clId="{C6128F8A-8F99-4218-89BA-BEB04D84A98F}" dt="2023-03-20T11:50:22.953" v="905"/>
        <pc:sldMkLst>
          <pc:docMk/>
          <pc:sldMk cId="1539582435" sldId="292"/>
        </pc:sldMkLst>
        <pc:spChg chg="mod">
          <ac:chgData name="Lysenko, Stefan" userId="10f81b11-aad7-454a-9f95-7b542dfe827e" providerId="ADAL" clId="{C6128F8A-8F99-4218-89BA-BEB04D84A98F}" dt="2023-03-20T11:50:22.953" v="905"/>
          <ac:spMkLst>
            <pc:docMk/>
            <pc:sldMk cId="1539582435" sldId="292"/>
            <ac:spMk id="6" creationId="{3B686FC4-3EFA-4F6A-8448-6449DFE77DA0}"/>
          </ac:spMkLst>
        </pc:spChg>
        <pc:picChg chg="add mod">
          <ac:chgData name="Lysenko, Stefan" userId="10f81b11-aad7-454a-9f95-7b542dfe827e" providerId="ADAL" clId="{C6128F8A-8F99-4218-89BA-BEB04D84A98F}" dt="2022-08-16T16:12:08.268" v="430" actId="1076"/>
          <ac:picMkLst>
            <pc:docMk/>
            <pc:sldMk cId="1539582435" sldId="292"/>
            <ac:picMk id="3" creationId="{2465C11B-70A6-4AAF-A5E1-6C7BB48D162D}"/>
          </ac:picMkLst>
        </pc:picChg>
        <pc:picChg chg="add mod">
          <ac:chgData name="Lysenko, Stefan" userId="10f81b11-aad7-454a-9f95-7b542dfe827e" providerId="ADAL" clId="{C6128F8A-8F99-4218-89BA-BEB04D84A98F}" dt="2022-08-16T16:13:00.780" v="434" actId="14100"/>
          <ac:picMkLst>
            <pc:docMk/>
            <pc:sldMk cId="1539582435" sldId="292"/>
            <ac:picMk id="5" creationId="{A5DEA170-60DE-4E30-B796-836A4CB6F761}"/>
          </ac:picMkLst>
        </pc:picChg>
        <pc:picChg chg="add mod modCrop">
          <ac:chgData name="Lysenko, Stefan" userId="10f81b11-aad7-454a-9f95-7b542dfe827e" providerId="ADAL" clId="{C6128F8A-8F99-4218-89BA-BEB04D84A98F}" dt="2022-08-16T16:10:22.941" v="424" actId="18131"/>
          <ac:picMkLst>
            <pc:docMk/>
            <pc:sldMk cId="1539582435" sldId="292"/>
            <ac:picMk id="10" creationId="{F48F3FEF-ABC2-4C82-9E22-3EC206FE78AF}"/>
          </ac:picMkLst>
        </pc:picChg>
        <pc:picChg chg="add mod ord">
          <ac:chgData name="Lysenko, Stefan" userId="10f81b11-aad7-454a-9f95-7b542dfe827e" providerId="ADAL" clId="{C6128F8A-8F99-4218-89BA-BEB04D84A98F}" dt="2022-08-16T16:18:19.410" v="441" actId="1076"/>
          <ac:picMkLst>
            <pc:docMk/>
            <pc:sldMk cId="1539582435" sldId="292"/>
            <ac:picMk id="11" creationId="{E4AC0338-3BDD-464D-8FAF-87DE5DE67FA2}"/>
          </ac:picMkLst>
        </pc:picChg>
        <pc:picChg chg="del">
          <ac:chgData name="Lysenko, Stefan" userId="10f81b11-aad7-454a-9f95-7b542dfe827e" providerId="ADAL" clId="{C6128F8A-8F99-4218-89BA-BEB04D84A98F}" dt="2022-08-16T16:12:04.532" v="429" actId="478"/>
          <ac:picMkLst>
            <pc:docMk/>
            <pc:sldMk cId="1539582435" sldId="292"/>
            <ac:picMk id="17" creationId="{6BDBE2C4-1D42-4E17-9834-5D3767A4A87D}"/>
          </ac:picMkLst>
        </pc:picChg>
        <pc:picChg chg="del">
          <ac:chgData name="Lysenko, Stefan" userId="10f81b11-aad7-454a-9f95-7b542dfe827e" providerId="ADAL" clId="{C6128F8A-8F99-4218-89BA-BEB04D84A98F}" dt="2022-08-16T16:09:52.334" v="418" actId="478"/>
          <ac:picMkLst>
            <pc:docMk/>
            <pc:sldMk cId="1539582435" sldId="292"/>
            <ac:picMk id="18" creationId="{AAE3EBCC-84F2-47B2-974E-7A58C47E8BBF}"/>
          </ac:picMkLst>
        </pc:picChg>
        <pc:picChg chg="del">
          <ac:chgData name="Lysenko, Stefan" userId="10f81b11-aad7-454a-9f95-7b542dfe827e" providerId="ADAL" clId="{C6128F8A-8F99-4218-89BA-BEB04D84A98F}" dt="2022-08-16T16:18:02.549" v="435" actId="478"/>
          <ac:picMkLst>
            <pc:docMk/>
            <pc:sldMk cId="1539582435" sldId="292"/>
            <ac:picMk id="20" creationId="{0136AC48-1BE8-4014-9FC5-D69408941E47}"/>
          </ac:picMkLst>
        </pc:picChg>
        <pc:picChg chg="del">
          <ac:chgData name="Lysenko, Stefan" userId="10f81b11-aad7-454a-9f95-7b542dfe827e" providerId="ADAL" clId="{C6128F8A-8F99-4218-89BA-BEB04D84A98F}" dt="2022-08-16T16:12:52.636" v="431" actId="478"/>
          <ac:picMkLst>
            <pc:docMk/>
            <pc:sldMk cId="1539582435" sldId="292"/>
            <ac:picMk id="2050" creationId="{D86DE0DF-DB44-4C8F-A5EA-CAD29FD4C13B}"/>
          </ac:picMkLst>
        </pc:picChg>
      </pc:sldChg>
      <pc:sldChg chg="addSp delSp modSp new mod modClrScheme modAnim chgLayout">
        <pc:chgData name="Lysenko, Stefan" userId="10f81b11-aad7-454a-9f95-7b542dfe827e" providerId="ADAL" clId="{C6128F8A-8F99-4218-89BA-BEB04D84A98F}" dt="2023-03-20T11:50:28.544" v="906"/>
        <pc:sldMkLst>
          <pc:docMk/>
          <pc:sldMk cId="3895749368" sldId="293"/>
        </pc:sldMkLst>
        <pc:spChg chg="del mod ord">
          <ac:chgData name="Lysenko, Stefan" userId="10f81b11-aad7-454a-9f95-7b542dfe827e" providerId="ADAL" clId="{C6128F8A-8F99-4218-89BA-BEB04D84A98F}" dt="2022-08-25T18:19:23.921" v="466" actId="700"/>
          <ac:spMkLst>
            <pc:docMk/>
            <pc:sldMk cId="3895749368" sldId="293"/>
            <ac:spMk id="2" creationId="{55D603A7-E8EA-4E07-AB71-D97BFE0211B0}"/>
          </ac:spMkLst>
        </pc:spChg>
        <pc:spChg chg="del mod ord">
          <ac:chgData name="Lysenko, Stefan" userId="10f81b11-aad7-454a-9f95-7b542dfe827e" providerId="ADAL" clId="{C6128F8A-8F99-4218-89BA-BEB04D84A98F}" dt="2022-08-25T18:19:23.921" v="466" actId="700"/>
          <ac:spMkLst>
            <pc:docMk/>
            <pc:sldMk cId="3895749368" sldId="293"/>
            <ac:spMk id="3" creationId="{69F3410A-5B62-49BD-A0DB-900EEE2B0C64}"/>
          </ac:spMkLst>
        </pc:spChg>
        <pc:spChg chg="mod ord">
          <ac:chgData name="Lysenko, Stefan" userId="10f81b11-aad7-454a-9f95-7b542dfe827e" providerId="ADAL" clId="{C6128F8A-8F99-4218-89BA-BEB04D84A98F}" dt="2023-03-20T11:50:28.544" v="906"/>
          <ac:spMkLst>
            <pc:docMk/>
            <pc:sldMk cId="3895749368" sldId="293"/>
            <ac:spMk id="4" creationId="{49493A9B-6853-4B56-9347-42D8A1CB4948}"/>
          </ac:spMkLst>
        </pc:spChg>
        <pc:spChg chg="mod ord">
          <ac:chgData name="Lysenko, Stefan" userId="10f81b11-aad7-454a-9f95-7b542dfe827e" providerId="ADAL" clId="{C6128F8A-8F99-4218-89BA-BEB04D84A98F}" dt="2022-08-25T18:20:31.240" v="519"/>
          <ac:spMkLst>
            <pc:docMk/>
            <pc:sldMk cId="3895749368" sldId="293"/>
            <ac:spMk id="5" creationId="{B096E686-1094-4208-A93D-91D6503A02A2}"/>
          </ac:spMkLst>
        </pc:spChg>
        <pc:spChg chg="mod ord">
          <ac:chgData name="Lysenko, Stefan" userId="10f81b11-aad7-454a-9f95-7b542dfe827e" providerId="ADAL" clId="{C6128F8A-8F99-4218-89BA-BEB04D84A98F}" dt="2022-08-25T18:19:23.921" v="466" actId="700"/>
          <ac:spMkLst>
            <pc:docMk/>
            <pc:sldMk cId="3895749368" sldId="293"/>
            <ac:spMk id="6" creationId="{0862E1DE-0666-4D89-84A9-FA150DB93774}"/>
          </ac:spMkLst>
        </pc:spChg>
        <pc:spChg chg="add mod ord">
          <ac:chgData name="Lysenko, Stefan" userId="10f81b11-aad7-454a-9f95-7b542dfe827e" providerId="ADAL" clId="{C6128F8A-8F99-4218-89BA-BEB04D84A98F}" dt="2022-08-26T16:02:15.220" v="893" actId="20577"/>
          <ac:spMkLst>
            <pc:docMk/>
            <pc:sldMk cId="3895749368" sldId="293"/>
            <ac:spMk id="7" creationId="{34D43532-B270-4B76-9A34-6D4962AC9EDD}"/>
          </ac:spMkLst>
        </pc:spChg>
        <pc:spChg chg="add mod ord">
          <ac:chgData name="Lysenko, Stefan" userId="10f81b11-aad7-454a-9f95-7b542dfe827e" providerId="ADAL" clId="{C6128F8A-8F99-4218-89BA-BEB04D84A98F}" dt="2022-08-26T15:54:34.932" v="878" actId="207"/>
          <ac:spMkLst>
            <pc:docMk/>
            <pc:sldMk cId="3895749368" sldId="293"/>
            <ac:spMk id="8" creationId="{1B2339E1-E2AD-4C5E-93CF-1E6097470534}"/>
          </ac:spMkLst>
        </pc:spChg>
        <pc:spChg chg="add del mod ord">
          <ac:chgData name="Lysenko, Stefan" userId="10f81b11-aad7-454a-9f95-7b542dfe827e" providerId="ADAL" clId="{C6128F8A-8F99-4218-89BA-BEB04D84A98F}" dt="2022-08-25T18:20:18.791" v="516" actId="478"/>
          <ac:spMkLst>
            <pc:docMk/>
            <pc:sldMk cId="3895749368" sldId="293"/>
            <ac:spMk id="9" creationId="{1282B471-AFDB-496F-8757-820BC48D6660}"/>
          </ac:spMkLst>
        </pc:spChg>
        <pc:spChg chg="add mod ord">
          <ac:chgData name="Lysenko, Stefan" userId="10f81b11-aad7-454a-9f95-7b542dfe827e" providerId="ADAL" clId="{C6128F8A-8F99-4218-89BA-BEB04D84A98F}" dt="2022-08-26T15:54:34.932" v="878" actId="207"/>
          <ac:spMkLst>
            <pc:docMk/>
            <pc:sldMk cId="3895749368" sldId="293"/>
            <ac:spMk id="10" creationId="{6477BF72-E767-433D-9B16-5E45B5666182}"/>
          </ac:spMkLst>
        </pc:spChg>
        <pc:spChg chg="add del mod ord">
          <ac:chgData name="Lysenko, Stefan" userId="10f81b11-aad7-454a-9f95-7b542dfe827e" providerId="ADAL" clId="{C6128F8A-8F99-4218-89BA-BEB04D84A98F}" dt="2022-08-25T18:20:23.649" v="518" actId="478"/>
          <ac:spMkLst>
            <pc:docMk/>
            <pc:sldMk cId="3895749368" sldId="293"/>
            <ac:spMk id="11" creationId="{8E6C077B-01F7-40DF-9498-00EC4536DE22}"/>
          </ac:spMkLst>
        </pc:spChg>
        <pc:spChg chg="add mod ord">
          <ac:chgData name="Lysenko, Stefan" userId="10f81b11-aad7-454a-9f95-7b542dfe827e" providerId="ADAL" clId="{C6128F8A-8F99-4218-89BA-BEB04D84A98F}" dt="2022-08-25T19:11:53.342" v="812" actId="1076"/>
          <ac:spMkLst>
            <pc:docMk/>
            <pc:sldMk cId="3895749368" sldId="293"/>
            <ac:spMk id="14" creationId="{DA6001E8-6E87-435B-8CC4-36916E5A743D}"/>
          </ac:spMkLst>
        </pc:spChg>
        <pc:spChg chg="add del mod">
          <ac:chgData name="Lysenko, Stefan" userId="10f81b11-aad7-454a-9f95-7b542dfe827e" providerId="ADAL" clId="{C6128F8A-8F99-4218-89BA-BEB04D84A98F}" dt="2022-08-25T19:04:28.535" v="731" actId="478"/>
          <ac:spMkLst>
            <pc:docMk/>
            <pc:sldMk cId="3895749368" sldId="293"/>
            <ac:spMk id="21" creationId="{A44B6041-344A-4676-BB71-74061C499195}"/>
          </ac:spMkLst>
        </pc:spChg>
        <pc:spChg chg="add del mod">
          <ac:chgData name="Lysenko, Stefan" userId="10f81b11-aad7-454a-9f95-7b542dfe827e" providerId="ADAL" clId="{C6128F8A-8F99-4218-89BA-BEB04D84A98F}" dt="2022-08-25T19:08:51.822" v="793" actId="478"/>
          <ac:spMkLst>
            <pc:docMk/>
            <pc:sldMk cId="3895749368" sldId="293"/>
            <ac:spMk id="83" creationId="{B5920BBD-355D-4B33-B52B-8500654D941D}"/>
          </ac:spMkLst>
        </pc:spChg>
        <pc:spChg chg="add mod">
          <ac:chgData name="Lysenko, Stefan" userId="10f81b11-aad7-454a-9f95-7b542dfe827e" providerId="ADAL" clId="{C6128F8A-8F99-4218-89BA-BEB04D84A98F}" dt="2022-08-25T19:09:28.148" v="804" actId="1076"/>
          <ac:spMkLst>
            <pc:docMk/>
            <pc:sldMk cId="3895749368" sldId="293"/>
            <ac:spMk id="84" creationId="{4CE4850D-EE9D-4B36-BB69-32BB83365743}"/>
          </ac:spMkLst>
        </pc:spChg>
        <pc:spChg chg="add mod">
          <ac:chgData name="Lysenko, Stefan" userId="10f81b11-aad7-454a-9f95-7b542dfe827e" providerId="ADAL" clId="{C6128F8A-8F99-4218-89BA-BEB04D84A98F}" dt="2022-08-25T19:09:24.195" v="803" actId="1076"/>
          <ac:spMkLst>
            <pc:docMk/>
            <pc:sldMk cId="3895749368" sldId="293"/>
            <ac:spMk id="85" creationId="{494C49B2-B717-4824-AFA6-C59D00E1E687}"/>
          </ac:spMkLst>
        </pc:spChg>
        <pc:spChg chg="add mod">
          <ac:chgData name="Lysenko, Stefan" userId="10f81b11-aad7-454a-9f95-7b542dfe827e" providerId="ADAL" clId="{C6128F8A-8F99-4218-89BA-BEB04D84A98F}" dt="2022-08-25T19:09:13.432" v="802" actId="1076"/>
          <ac:spMkLst>
            <pc:docMk/>
            <pc:sldMk cId="3895749368" sldId="293"/>
            <ac:spMk id="86" creationId="{5A3F31FA-F070-4E11-8381-A0887B7814E5}"/>
          </ac:spMkLst>
        </pc:spChg>
        <pc:picChg chg="add mod">
          <ac:chgData name="Lysenko, Stefan" userId="10f81b11-aad7-454a-9f95-7b542dfe827e" providerId="ADAL" clId="{C6128F8A-8F99-4218-89BA-BEB04D84A98F}" dt="2022-08-26T15:55:03.129" v="879"/>
          <ac:picMkLst>
            <pc:docMk/>
            <pc:sldMk cId="3895749368" sldId="293"/>
            <ac:picMk id="16" creationId="{7E328119-4E93-41A1-B7CE-887E1807B6D1}"/>
          </ac:picMkLst>
        </pc:picChg>
        <pc:picChg chg="add mod">
          <ac:chgData name="Lysenko, Stefan" userId="10f81b11-aad7-454a-9f95-7b542dfe827e" providerId="ADAL" clId="{C6128F8A-8F99-4218-89BA-BEB04D84A98F}" dt="2022-08-26T15:55:10.463" v="880"/>
          <ac:picMkLst>
            <pc:docMk/>
            <pc:sldMk cId="3895749368" sldId="293"/>
            <ac:picMk id="17" creationId="{EFFCA0B9-2952-42F6-8D3E-4234CF6AD046}"/>
          </ac:picMkLst>
        </pc:picChg>
        <pc:picChg chg="add del mod">
          <ac:chgData name="Lysenko, Stefan" userId="10f81b11-aad7-454a-9f95-7b542dfe827e" providerId="ADAL" clId="{C6128F8A-8F99-4218-89BA-BEB04D84A98F}" dt="2022-08-25T18:56:14.642" v="576" actId="478"/>
          <ac:picMkLst>
            <pc:docMk/>
            <pc:sldMk cId="3895749368" sldId="293"/>
            <ac:picMk id="23" creationId="{8F432599-B8A5-4C9C-8994-3C3CB01B5F80}"/>
          </ac:picMkLst>
        </pc:picChg>
        <pc:picChg chg="add del mod">
          <ac:chgData name="Lysenko, Stefan" userId="10f81b11-aad7-454a-9f95-7b542dfe827e" providerId="ADAL" clId="{C6128F8A-8F99-4218-89BA-BEB04D84A98F}" dt="2022-08-25T18:56:28.610" v="581" actId="478"/>
          <ac:picMkLst>
            <pc:docMk/>
            <pc:sldMk cId="3895749368" sldId="293"/>
            <ac:picMk id="24" creationId="{DC7042B8-BD8F-4769-8628-4C313CCB6123}"/>
          </ac:picMkLst>
        </pc:picChg>
        <pc:picChg chg="add mod">
          <ac:chgData name="Lysenko, Stefan" userId="10f81b11-aad7-454a-9f95-7b542dfe827e" providerId="ADAL" clId="{C6128F8A-8F99-4218-89BA-BEB04D84A98F}" dt="2022-08-25T18:58:56.031" v="589" actId="1076"/>
          <ac:picMkLst>
            <pc:docMk/>
            <pc:sldMk cId="3895749368" sldId="293"/>
            <ac:picMk id="34" creationId="{D9F77952-D93D-4E39-9069-652B0857B108}"/>
          </ac:picMkLst>
        </pc:picChg>
        <pc:picChg chg="add mod">
          <ac:chgData name="Lysenko, Stefan" userId="10f81b11-aad7-454a-9f95-7b542dfe827e" providerId="ADAL" clId="{C6128F8A-8F99-4218-89BA-BEB04D84A98F}" dt="2022-08-25T18:59:03.384" v="590" actId="1076"/>
          <ac:picMkLst>
            <pc:docMk/>
            <pc:sldMk cId="3895749368" sldId="293"/>
            <ac:picMk id="35" creationId="{3D52B6A5-F7E2-4C33-A991-B18D89885431}"/>
          </ac:picMkLst>
        </pc:picChg>
        <pc:picChg chg="add mod">
          <ac:chgData name="Lysenko, Stefan" userId="10f81b11-aad7-454a-9f95-7b542dfe827e" providerId="ADAL" clId="{C6128F8A-8F99-4218-89BA-BEB04D84A98F}" dt="2022-08-25T19:02:16.033" v="625" actId="1036"/>
          <ac:picMkLst>
            <pc:docMk/>
            <pc:sldMk cId="3895749368" sldId="293"/>
            <ac:picMk id="38" creationId="{FDD20E52-A074-4ED8-854A-9C13DA2F42A7}"/>
          </ac:picMkLst>
        </pc:picChg>
        <pc:picChg chg="add mod">
          <ac:chgData name="Lysenko, Stefan" userId="10f81b11-aad7-454a-9f95-7b542dfe827e" providerId="ADAL" clId="{C6128F8A-8F99-4218-89BA-BEB04D84A98F}" dt="2022-08-25T19:02:16.033" v="625" actId="1036"/>
          <ac:picMkLst>
            <pc:docMk/>
            <pc:sldMk cId="3895749368" sldId="293"/>
            <ac:picMk id="41" creationId="{220F7195-96D7-487C-BFE3-881B9FA2958F}"/>
          </ac:picMkLst>
        </pc:picChg>
        <pc:picChg chg="add del mod">
          <ac:chgData name="Lysenko, Stefan" userId="10f81b11-aad7-454a-9f95-7b542dfe827e" providerId="ADAL" clId="{C6128F8A-8F99-4218-89BA-BEB04D84A98F}" dt="2022-08-25T19:01:15.215" v="601" actId="478"/>
          <ac:picMkLst>
            <pc:docMk/>
            <pc:sldMk cId="3895749368" sldId="293"/>
            <ac:picMk id="43" creationId="{058D2224-1C7A-4221-8056-8BF6E68949F1}"/>
          </ac:picMkLst>
        </pc:picChg>
        <pc:picChg chg="add mod">
          <ac:chgData name="Lysenko, Stefan" userId="10f81b11-aad7-454a-9f95-7b542dfe827e" providerId="ADAL" clId="{C6128F8A-8F99-4218-89BA-BEB04D84A98F}" dt="2022-08-25T19:02:16.033" v="625" actId="1036"/>
          <ac:picMkLst>
            <pc:docMk/>
            <pc:sldMk cId="3895749368" sldId="293"/>
            <ac:picMk id="45" creationId="{F3D99D78-5020-451E-AA99-F06F59155C10}"/>
          </ac:picMkLst>
        </pc:picChg>
        <pc:picChg chg="add mod">
          <ac:chgData name="Lysenko, Stefan" userId="10f81b11-aad7-454a-9f95-7b542dfe827e" providerId="ADAL" clId="{C6128F8A-8F99-4218-89BA-BEB04D84A98F}" dt="2022-08-25T19:02:16.033" v="625" actId="1036"/>
          <ac:picMkLst>
            <pc:docMk/>
            <pc:sldMk cId="3895749368" sldId="293"/>
            <ac:picMk id="47" creationId="{7212F6E6-247D-42BC-8879-D257AEE6AC6A}"/>
          </ac:picMkLst>
        </pc:picChg>
        <pc:picChg chg="add mod">
          <ac:chgData name="Lysenko, Stefan" userId="10f81b11-aad7-454a-9f95-7b542dfe827e" providerId="ADAL" clId="{C6128F8A-8F99-4218-89BA-BEB04D84A98F}" dt="2022-08-25T19:04:38.550" v="735" actId="1076"/>
          <ac:picMkLst>
            <pc:docMk/>
            <pc:sldMk cId="3895749368" sldId="293"/>
            <ac:picMk id="49" creationId="{C8CAB295-38DA-4637-83D7-8C2A2C78BDAB}"/>
          </ac:picMkLst>
        </pc:picChg>
        <pc:picChg chg="add mod">
          <ac:chgData name="Lysenko, Stefan" userId="10f81b11-aad7-454a-9f95-7b542dfe827e" providerId="ADAL" clId="{C6128F8A-8F99-4218-89BA-BEB04D84A98F}" dt="2022-08-25T19:05:17.991" v="743" actId="207"/>
          <ac:picMkLst>
            <pc:docMk/>
            <pc:sldMk cId="3895749368" sldId="293"/>
            <ac:picMk id="55" creationId="{4AFE5BA4-BEC2-41BC-83DE-77245CB336C9}"/>
          </ac:picMkLst>
        </pc:picChg>
        <pc:picChg chg="add mod">
          <ac:chgData name="Lysenko, Stefan" userId="10f81b11-aad7-454a-9f95-7b542dfe827e" providerId="ADAL" clId="{C6128F8A-8F99-4218-89BA-BEB04D84A98F}" dt="2022-08-25T19:06:17.262" v="751" actId="1076"/>
          <ac:picMkLst>
            <pc:docMk/>
            <pc:sldMk cId="3895749368" sldId="293"/>
            <ac:picMk id="56" creationId="{6E2986E6-4CAA-4820-92C1-194ED0C56348}"/>
          </ac:picMkLst>
        </pc:picChg>
        <pc:picChg chg="add mod">
          <ac:chgData name="Lysenko, Stefan" userId="10f81b11-aad7-454a-9f95-7b542dfe827e" providerId="ADAL" clId="{C6128F8A-8F99-4218-89BA-BEB04D84A98F}" dt="2022-08-25T19:06:17.262" v="751" actId="1076"/>
          <ac:picMkLst>
            <pc:docMk/>
            <pc:sldMk cId="3895749368" sldId="293"/>
            <ac:picMk id="57" creationId="{0EC2A474-F235-4CAB-9F53-5F536390505F}"/>
          </ac:picMkLst>
        </pc:picChg>
        <pc:picChg chg="add mod">
          <ac:chgData name="Lysenko, Stefan" userId="10f81b11-aad7-454a-9f95-7b542dfe827e" providerId="ADAL" clId="{C6128F8A-8F99-4218-89BA-BEB04D84A98F}" dt="2022-08-25T19:05:49.766" v="747" actId="1076"/>
          <ac:picMkLst>
            <pc:docMk/>
            <pc:sldMk cId="3895749368" sldId="293"/>
            <ac:picMk id="59" creationId="{7A312EC7-3B7E-4B27-89CD-72BC96CD43EC}"/>
          </ac:picMkLst>
        </pc:picChg>
        <pc:picChg chg="add mod">
          <ac:chgData name="Lysenko, Stefan" userId="10f81b11-aad7-454a-9f95-7b542dfe827e" providerId="ADAL" clId="{C6128F8A-8F99-4218-89BA-BEB04D84A98F}" dt="2022-08-25T19:06:17.262" v="751" actId="1076"/>
          <ac:picMkLst>
            <pc:docMk/>
            <pc:sldMk cId="3895749368" sldId="293"/>
            <ac:picMk id="60" creationId="{466A533B-3AC3-4A7E-815D-60F0EC9CEEB3}"/>
          </ac:picMkLst>
        </pc:picChg>
        <pc:picChg chg="add mod">
          <ac:chgData name="Lysenko, Stefan" userId="10f81b11-aad7-454a-9f95-7b542dfe827e" providerId="ADAL" clId="{C6128F8A-8F99-4218-89BA-BEB04D84A98F}" dt="2022-08-25T19:10:04.333" v="809" actId="1076"/>
          <ac:picMkLst>
            <pc:docMk/>
            <pc:sldMk cId="3895749368" sldId="293"/>
            <ac:picMk id="87" creationId="{C1106FD7-398F-4290-8E44-011BD2AF8889}"/>
          </ac:picMkLst>
        </pc:picChg>
        <pc:picChg chg="add mod">
          <ac:chgData name="Lysenko, Stefan" userId="10f81b11-aad7-454a-9f95-7b542dfe827e" providerId="ADAL" clId="{C6128F8A-8F99-4218-89BA-BEB04D84A98F}" dt="2022-08-25T19:10:00.070" v="808" actId="1076"/>
          <ac:picMkLst>
            <pc:docMk/>
            <pc:sldMk cId="3895749368" sldId="293"/>
            <ac:picMk id="88" creationId="{D638988A-2B73-4FBC-B5B4-CCEAA2FE5FEA}"/>
          </ac:picMkLst>
        </pc:picChg>
        <pc:cxnChg chg="add del mod">
          <ac:chgData name="Lysenko, Stefan" userId="10f81b11-aad7-454a-9f95-7b542dfe827e" providerId="ADAL" clId="{C6128F8A-8F99-4218-89BA-BEB04D84A98F}" dt="2022-08-25T19:03:44.768" v="668" actId="478"/>
          <ac:cxnSpMkLst>
            <pc:docMk/>
            <pc:sldMk cId="3895749368" sldId="293"/>
            <ac:cxnSpMk id="13" creationId="{09441957-9CFB-4FB2-AB32-2CAAF3350200}"/>
          </ac:cxnSpMkLst>
        </pc:cxnChg>
        <pc:cxnChg chg="add mod">
          <ac:chgData name="Lysenko, Stefan" userId="10f81b11-aad7-454a-9f95-7b542dfe827e" providerId="ADAL" clId="{C6128F8A-8F99-4218-89BA-BEB04D84A98F}" dt="2022-08-26T15:54:22.283" v="876" actId="208"/>
          <ac:cxnSpMkLst>
            <pc:docMk/>
            <pc:sldMk cId="3895749368" sldId="293"/>
            <ac:cxnSpMk id="18" creationId="{A5006082-F56C-4E5C-B0E1-C6FC9F60F0F0}"/>
          </ac:cxnSpMkLst>
        </pc:cxnChg>
        <pc:cxnChg chg="add mod ord">
          <ac:chgData name="Lysenko, Stefan" userId="10f81b11-aad7-454a-9f95-7b542dfe827e" providerId="ADAL" clId="{C6128F8A-8F99-4218-89BA-BEB04D84A98F}" dt="2022-08-26T15:54:19.498" v="875" actId="208"/>
          <ac:cxnSpMkLst>
            <pc:docMk/>
            <pc:sldMk cId="3895749368" sldId="293"/>
            <ac:cxnSpMk id="25" creationId="{650DD1C0-9181-4755-A964-9B24CCEB99BD}"/>
          </ac:cxnSpMkLst>
        </pc:cxnChg>
        <pc:cxnChg chg="add mod ord">
          <ac:chgData name="Lysenko, Stefan" userId="10f81b11-aad7-454a-9f95-7b542dfe827e" providerId="ADAL" clId="{C6128F8A-8F99-4218-89BA-BEB04D84A98F}" dt="2022-08-26T15:54:25.899" v="877" actId="208"/>
          <ac:cxnSpMkLst>
            <pc:docMk/>
            <pc:sldMk cId="3895749368" sldId="293"/>
            <ac:cxnSpMk id="30" creationId="{64C4F245-9467-4B91-8CF6-6485AEAB849C}"/>
          </ac:cxnSpMkLst>
        </pc:cxnChg>
        <pc:cxnChg chg="add">
          <ac:chgData name="Lysenko, Stefan" userId="10f81b11-aad7-454a-9f95-7b542dfe827e" providerId="ADAL" clId="{C6128F8A-8F99-4218-89BA-BEB04D84A98F}" dt="2022-08-25T19:06:28.776" v="752" actId="11529"/>
          <ac:cxnSpMkLst>
            <pc:docMk/>
            <pc:sldMk cId="3895749368" sldId="293"/>
            <ac:cxnSpMk id="62" creationId="{5E56468A-CF5D-418F-B368-029738DBDAEA}"/>
          </ac:cxnSpMkLst>
        </pc:cxnChg>
        <pc:cxnChg chg="add mod">
          <ac:chgData name="Lysenko, Stefan" userId="10f81b11-aad7-454a-9f95-7b542dfe827e" providerId="ADAL" clId="{C6128F8A-8F99-4218-89BA-BEB04D84A98F}" dt="2022-08-25T19:06:34.238" v="755" actId="14100"/>
          <ac:cxnSpMkLst>
            <pc:docMk/>
            <pc:sldMk cId="3895749368" sldId="293"/>
            <ac:cxnSpMk id="63" creationId="{5041CEA0-AE53-439B-A87F-5424E9F7D4B8}"/>
          </ac:cxnSpMkLst>
        </pc:cxnChg>
        <pc:cxnChg chg="add mod">
          <ac:chgData name="Lysenko, Stefan" userId="10f81b11-aad7-454a-9f95-7b542dfe827e" providerId="ADAL" clId="{C6128F8A-8F99-4218-89BA-BEB04D84A98F}" dt="2022-08-25T19:07:05.729" v="765" actId="14100"/>
          <ac:cxnSpMkLst>
            <pc:docMk/>
            <pc:sldMk cId="3895749368" sldId="293"/>
            <ac:cxnSpMk id="66" creationId="{1DD2FDE8-7E63-4124-A924-E12AF29F465A}"/>
          </ac:cxnSpMkLst>
        </pc:cxnChg>
        <pc:cxnChg chg="add mod">
          <ac:chgData name="Lysenko, Stefan" userId="10f81b11-aad7-454a-9f95-7b542dfe827e" providerId="ADAL" clId="{C6128F8A-8F99-4218-89BA-BEB04D84A98F}" dt="2022-08-25T19:07:11.158" v="766" actId="14100"/>
          <ac:cxnSpMkLst>
            <pc:docMk/>
            <pc:sldMk cId="3895749368" sldId="293"/>
            <ac:cxnSpMk id="71" creationId="{EDA85C1A-2CBA-4E81-8F5A-58BFEA4BBB84}"/>
          </ac:cxnSpMkLst>
        </pc:cxnChg>
        <pc:cxnChg chg="add mod">
          <ac:chgData name="Lysenko, Stefan" userId="10f81b11-aad7-454a-9f95-7b542dfe827e" providerId="ADAL" clId="{C6128F8A-8F99-4218-89BA-BEB04D84A98F}" dt="2022-08-25T19:07:38.348" v="771" actId="1582"/>
          <ac:cxnSpMkLst>
            <pc:docMk/>
            <pc:sldMk cId="3895749368" sldId="293"/>
            <ac:cxnSpMk id="77" creationId="{BA6279E5-EA31-42C2-8AE0-630980E50122}"/>
          </ac:cxnSpMkLst>
        </pc:cxnChg>
        <pc:cxnChg chg="add mod">
          <ac:chgData name="Lysenko, Stefan" userId="10f81b11-aad7-454a-9f95-7b542dfe827e" providerId="ADAL" clId="{C6128F8A-8F99-4218-89BA-BEB04D84A98F}" dt="2022-08-25T19:07:55.623" v="775" actId="208"/>
          <ac:cxnSpMkLst>
            <pc:docMk/>
            <pc:sldMk cId="3895749368" sldId="293"/>
            <ac:cxnSpMk id="80" creationId="{B4BC2181-4BC0-4224-A61A-C258344D0632}"/>
          </ac:cxnSpMkLst>
        </pc:cxnChg>
      </pc:sldChg>
      <pc:sldChg chg="addSp delSp modSp new mod modClrScheme modAnim chgLayout">
        <pc:chgData name="Lysenko, Stefan" userId="10f81b11-aad7-454a-9f95-7b542dfe827e" providerId="ADAL" clId="{C6128F8A-8F99-4218-89BA-BEB04D84A98F}" dt="2023-03-20T12:21:10.426" v="1158"/>
        <pc:sldMkLst>
          <pc:docMk/>
          <pc:sldMk cId="2343284471" sldId="294"/>
        </pc:sldMkLst>
        <pc:spChg chg="del mod ord">
          <ac:chgData name="Lysenko, Stefan" userId="10f81b11-aad7-454a-9f95-7b542dfe827e" providerId="ADAL" clId="{C6128F8A-8F99-4218-89BA-BEB04D84A98F}" dt="2022-08-26T15:47:52.415" v="823" actId="700"/>
          <ac:spMkLst>
            <pc:docMk/>
            <pc:sldMk cId="2343284471" sldId="294"/>
            <ac:spMk id="2" creationId="{76C2EFF7-A750-4C46-A35B-7D71D97E9A16}"/>
          </ac:spMkLst>
        </pc:spChg>
        <pc:spChg chg="del mod ord">
          <ac:chgData name="Lysenko, Stefan" userId="10f81b11-aad7-454a-9f95-7b542dfe827e" providerId="ADAL" clId="{C6128F8A-8F99-4218-89BA-BEB04D84A98F}" dt="2022-08-26T15:47:52.415" v="823" actId="700"/>
          <ac:spMkLst>
            <pc:docMk/>
            <pc:sldMk cId="2343284471" sldId="294"/>
            <ac:spMk id="3" creationId="{BC86D1C0-A293-41EB-A4DB-52A8D3B6DEFD}"/>
          </ac:spMkLst>
        </pc:spChg>
        <pc:spChg chg="del">
          <ac:chgData name="Lysenko, Stefan" userId="10f81b11-aad7-454a-9f95-7b542dfe827e" providerId="ADAL" clId="{C6128F8A-8F99-4218-89BA-BEB04D84A98F}" dt="2022-08-26T15:47:52.415" v="823" actId="700"/>
          <ac:spMkLst>
            <pc:docMk/>
            <pc:sldMk cId="2343284471" sldId="294"/>
            <ac:spMk id="4" creationId="{642833FD-0857-44DF-BE4C-73143CE95D46}"/>
          </ac:spMkLst>
        </pc:spChg>
        <pc:spChg chg="del">
          <ac:chgData name="Lysenko, Stefan" userId="10f81b11-aad7-454a-9f95-7b542dfe827e" providerId="ADAL" clId="{C6128F8A-8F99-4218-89BA-BEB04D84A98F}" dt="2022-08-26T15:47:52.415" v="823" actId="700"/>
          <ac:spMkLst>
            <pc:docMk/>
            <pc:sldMk cId="2343284471" sldId="294"/>
            <ac:spMk id="5" creationId="{1A986FB9-F5D1-4531-92FE-125463B68613}"/>
          </ac:spMkLst>
        </pc:spChg>
        <pc:spChg chg="del">
          <ac:chgData name="Lysenko, Stefan" userId="10f81b11-aad7-454a-9f95-7b542dfe827e" providerId="ADAL" clId="{C6128F8A-8F99-4218-89BA-BEB04D84A98F}" dt="2022-08-26T15:47:52.415" v="823" actId="700"/>
          <ac:spMkLst>
            <pc:docMk/>
            <pc:sldMk cId="2343284471" sldId="294"/>
            <ac:spMk id="6" creationId="{5228188F-76BA-416F-9CE8-4025D5E07446}"/>
          </ac:spMkLst>
        </pc:spChg>
        <pc:spChg chg="del">
          <ac:chgData name="Lysenko, Stefan" userId="10f81b11-aad7-454a-9f95-7b542dfe827e" providerId="ADAL" clId="{C6128F8A-8F99-4218-89BA-BEB04D84A98F}" dt="2022-08-26T15:47:52.415" v="823" actId="700"/>
          <ac:spMkLst>
            <pc:docMk/>
            <pc:sldMk cId="2343284471" sldId="294"/>
            <ac:spMk id="7" creationId="{AD2920A9-E2EF-45BC-A2A2-86AA058C6A7D}"/>
          </ac:spMkLst>
        </pc:spChg>
        <pc:spChg chg="mod ord">
          <ac:chgData name="Lysenko, Stefan" userId="10f81b11-aad7-454a-9f95-7b542dfe827e" providerId="ADAL" clId="{C6128F8A-8F99-4218-89BA-BEB04D84A98F}" dt="2023-03-20T12:11:01.287" v="1076" actId="20577"/>
          <ac:spMkLst>
            <pc:docMk/>
            <pc:sldMk cId="2343284471" sldId="294"/>
            <ac:spMk id="8" creationId="{9A0F8BEB-5DE6-42FE-9AD8-A8C7F8C656FA}"/>
          </ac:spMkLst>
        </pc:spChg>
        <pc:spChg chg="mod ord">
          <ac:chgData name="Lysenko, Stefan" userId="10f81b11-aad7-454a-9f95-7b542dfe827e" providerId="ADAL" clId="{C6128F8A-8F99-4218-89BA-BEB04D84A98F}" dt="2022-08-26T15:49:34.715" v="828"/>
          <ac:spMkLst>
            <pc:docMk/>
            <pc:sldMk cId="2343284471" sldId="294"/>
            <ac:spMk id="9" creationId="{2846E4B5-47B2-4180-B58D-5C9F70EE86EB}"/>
          </ac:spMkLst>
        </pc:spChg>
        <pc:spChg chg="mod ord">
          <ac:chgData name="Lysenko, Stefan" userId="10f81b11-aad7-454a-9f95-7b542dfe827e" providerId="ADAL" clId="{C6128F8A-8F99-4218-89BA-BEB04D84A98F}" dt="2022-08-26T15:47:52.415" v="823" actId="700"/>
          <ac:spMkLst>
            <pc:docMk/>
            <pc:sldMk cId="2343284471" sldId="294"/>
            <ac:spMk id="10" creationId="{BD4DC098-875D-433B-AF45-FA379CAF06A4}"/>
          </ac:spMkLst>
        </pc:spChg>
        <pc:spChg chg="add mod ord">
          <ac:chgData name="Lysenko, Stefan" userId="10f81b11-aad7-454a-9f95-7b542dfe827e" providerId="ADAL" clId="{C6128F8A-8F99-4218-89BA-BEB04D84A98F}" dt="2022-08-26T15:49:57.139" v="838" actId="20577"/>
          <ac:spMkLst>
            <pc:docMk/>
            <pc:sldMk cId="2343284471" sldId="294"/>
            <ac:spMk id="11" creationId="{36BC772A-A0AA-46B3-B713-F300F959013E}"/>
          </ac:spMkLst>
        </pc:spChg>
        <pc:spChg chg="add del mod ord">
          <ac:chgData name="Lysenko, Stefan" userId="10f81b11-aad7-454a-9f95-7b542dfe827e" providerId="ADAL" clId="{C6128F8A-8F99-4218-89BA-BEB04D84A98F}" dt="2022-08-26T15:48:56.263" v="824" actId="931"/>
          <ac:spMkLst>
            <pc:docMk/>
            <pc:sldMk cId="2343284471" sldId="294"/>
            <ac:spMk id="12" creationId="{4990622E-EAB1-474C-9FC7-2F51B0393E6E}"/>
          </ac:spMkLst>
        </pc:spChg>
        <pc:spChg chg="add mod">
          <ac:chgData name="Lysenko, Stefan" userId="10f81b11-aad7-454a-9f95-7b542dfe827e" providerId="ADAL" clId="{C6128F8A-8F99-4218-89BA-BEB04D84A98F}" dt="2023-03-20T12:10:30.590" v="1063" actId="164"/>
          <ac:spMkLst>
            <pc:docMk/>
            <pc:sldMk cId="2343284471" sldId="294"/>
            <ac:spMk id="23" creationId="{E3145475-4EBC-42C0-6C48-A2BE8E402E07}"/>
          </ac:spMkLst>
        </pc:spChg>
        <pc:spChg chg="add mod">
          <ac:chgData name="Lysenko, Stefan" userId="10f81b11-aad7-454a-9f95-7b542dfe827e" providerId="ADAL" clId="{C6128F8A-8F99-4218-89BA-BEB04D84A98F}" dt="2023-03-20T12:14:22.574" v="1128" actId="164"/>
          <ac:spMkLst>
            <pc:docMk/>
            <pc:sldMk cId="2343284471" sldId="294"/>
            <ac:spMk id="30" creationId="{3E8B8419-7B28-130F-C027-DC7B0D3CC14A}"/>
          </ac:spMkLst>
        </pc:spChg>
        <pc:grpChg chg="add mod">
          <ac:chgData name="Lysenko, Stefan" userId="10f81b11-aad7-454a-9f95-7b542dfe827e" providerId="ADAL" clId="{C6128F8A-8F99-4218-89BA-BEB04D84A98F}" dt="2023-03-20T12:04:39.929" v="1029" actId="1076"/>
          <ac:grpSpMkLst>
            <pc:docMk/>
            <pc:sldMk cId="2343284471" sldId="294"/>
            <ac:grpSpMk id="15" creationId="{FFD8FA6E-A3DD-01F8-D6A9-8410B8F053CB}"/>
          </ac:grpSpMkLst>
        </pc:grpChg>
        <pc:grpChg chg="add mod">
          <ac:chgData name="Lysenko, Stefan" userId="10f81b11-aad7-454a-9f95-7b542dfe827e" providerId="ADAL" clId="{C6128F8A-8F99-4218-89BA-BEB04D84A98F}" dt="2023-03-20T12:10:30.590" v="1063" actId="164"/>
          <ac:grpSpMkLst>
            <pc:docMk/>
            <pc:sldMk cId="2343284471" sldId="294"/>
            <ac:grpSpMk id="22" creationId="{444FADE5-AA63-9F57-1579-AC43E47B8A2B}"/>
          </ac:grpSpMkLst>
        </pc:grpChg>
        <pc:grpChg chg="add mod">
          <ac:chgData name="Lysenko, Stefan" userId="10f81b11-aad7-454a-9f95-7b542dfe827e" providerId="ADAL" clId="{C6128F8A-8F99-4218-89BA-BEB04D84A98F}" dt="2023-03-20T12:21:05.285" v="1157" actId="1076"/>
          <ac:grpSpMkLst>
            <pc:docMk/>
            <pc:sldMk cId="2343284471" sldId="294"/>
            <ac:grpSpMk id="24" creationId="{6150D4B6-ADFF-7476-AD72-7EF1558624DA}"/>
          </ac:grpSpMkLst>
        </pc:grpChg>
        <pc:grpChg chg="add mod">
          <ac:chgData name="Lysenko, Stefan" userId="10f81b11-aad7-454a-9f95-7b542dfe827e" providerId="ADAL" clId="{C6128F8A-8F99-4218-89BA-BEB04D84A98F}" dt="2023-03-20T12:14:16.150" v="1127" actId="164"/>
          <ac:grpSpMkLst>
            <pc:docMk/>
            <pc:sldMk cId="2343284471" sldId="294"/>
            <ac:grpSpMk id="34" creationId="{73656588-5182-4B3D-FD9F-8563A01A6B61}"/>
          </ac:grpSpMkLst>
        </pc:grpChg>
        <pc:grpChg chg="add mod">
          <ac:chgData name="Lysenko, Stefan" userId="10f81b11-aad7-454a-9f95-7b542dfe827e" providerId="ADAL" clId="{C6128F8A-8F99-4218-89BA-BEB04D84A98F}" dt="2023-03-20T12:14:27.878" v="1129" actId="1076"/>
          <ac:grpSpMkLst>
            <pc:docMk/>
            <pc:sldMk cId="2343284471" sldId="294"/>
            <ac:grpSpMk id="35" creationId="{461CFEE4-765E-AA89-625A-E422E82DB429}"/>
          </ac:grpSpMkLst>
        </pc:grpChg>
        <pc:grpChg chg="add mod">
          <ac:chgData name="Lysenko, Stefan" userId="10f81b11-aad7-454a-9f95-7b542dfe827e" providerId="ADAL" clId="{C6128F8A-8F99-4218-89BA-BEB04D84A98F}" dt="2023-03-20T12:20:58.784" v="1156" actId="1076"/>
          <ac:grpSpMkLst>
            <pc:docMk/>
            <pc:sldMk cId="2343284471" sldId="294"/>
            <ac:grpSpMk id="41" creationId="{C24E2F61-16C5-E3C1-F6B5-439890B7666A}"/>
          </ac:grpSpMkLst>
        </pc:grpChg>
        <pc:picChg chg="add mod">
          <ac:chgData name="Lysenko, Stefan" userId="10f81b11-aad7-454a-9f95-7b542dfe827e" providerId="ADAL" clId="{C6128F8A-8F99-4218-89BA-BEB04D84A98F}" dt="2023-03-20T12:07:36.694" v="1040" actId="207"/>
          <ac:picMkLst>
            <pc:docMk/>
            <pc:sldMk cId="2343284471" sldId="294"/>
            <ac:picMk id="3" creationId="{5455E533-EB94-80F4-3183-D60D2C708119}"/>
          </ac:picMkLst>
        </pc:picChg>
        <pc:picChg chg="add mod">
          <ac:chgData name="Lysenko, Stefan" userId="10f81b11-aad7-454a-9f95-7b542dfe827e" providerId="ADAL" clId="{C6128F8A-8F99-4218-89BA-BEB04D84A98F}" dt="2023-03-20T12:14:49.811" v="1132" actId="207"/>
          <ac:picMkLst>
            <pc:docMk/>
            <pc:sldMk cId="2343284471" sldId="294"/>
            <ac:picMk id="5" creationId="{FBB4D2C9-6821-D980-9796-C3C2E5731E95}"/>
          </ac:picMkLst>
        </pc:picChg>
        <pc:picChg chg="add del mod">
          <ac:chgData name="Lysenko, Stefan" userId="10f81b11-aad7-454a-9f95-7b542dfe827e" providerId="ADAL" clId="{C6128F8A-8F99-4218-89BA-BEB04D84A98F}" dt="2023-03-20T12:04:07.673" v="1021" actId="478"/>
          <ac:picMkLst>
            <pc:docMk/>
            <pc:sldMk cId="2343284471" sldId="294"/>
            <ac:picMk id="7" creationId="{CA9771DE-C81F-DBDF-344F-3734A53D805D}"/>
          </ac:picMkLst>
        </pc:picChg>
        <pc:picChg chg="add mod">
          <ac:chgData name="Lysenko, Stefan" userId="10f81b11-aad7-454a-9f95-7b542dfe827e" providerId="ADAL" clId="{C6128F8A-8F99-4218-89BA-BEB04D84A98F}" dt="2023-03-20T12:14:45.655" v="1131" actId="207"/>
          <ac:picMkLst>
            <pc:docMk/>
            <pc:sldMk cId="2343284471" sldId="294"/>
            <ac:picMk id="13" creationId="{6EED1E3C-F2A1-E80E-9F37-BA7A591C42DE}"/>
          </ac:picMkLst>
        </pc:picChg>
        <pc:picChg chg="add mod">
          <ac:chgData name="Lysenko, Stefan" userId="10f81b11-aad7-454a-9f95-7b542dfe827e" providerId="ADAL" clId="{C6128F8A-8F99-4218-89BA-BEB04D84A98F}" dt="2023-03-20T12:04:28.178" v="1027" actId="1076"/>
          <ac:picMkLst>
            <pc:docMk/>
            <pc:sldMk cId="2343284471" sldId="294"/>
            <ac:picMk id="14" creationId="{0321E731-4C03-4242-8E9C-A860C9781EEA}"/>
          </ac:picMkLst>
        </pc:picChg>
        <pc:picChg chg="add mod">
          <ac:chgData name="Lysenko, Stefan" userId="10f81b11-aad7-454a-9f95-7b542dfe827e" providerId="ADAL" clId="{C6128F8A-8F99-4218-89BA-BEB04D84A98F}" dt="2023-03-20T12:14:54.225" v="1133" actId="207"/>
          <ac:picMkLst>
            <pc:docMk/>
            <pc:sldMk cId="2343284471" sldId="294"/>
            <ac:picMk id="17" creationId="{71C44813-0C96-4C91-2ACD-C5C9ED1B3E67}"/>
          </ac:picMkLst>
        </pc:picChg>
        <pc:picChg chg="add mod">
          <ac:chgData name="Lysenko, Stefan" userId="10f81b11-aad7-454a-9f95-7b542dfe827e" providerId="ADAL" clId="{C6128F8A-8F99-4218-89BA-BEB04D84A98F}" dt="2023-03-20T12:15:04.272" v="1134" actId="207"/>
          <ac:picMkLst>
            <pc:docMk/>
            <pc:sldMk cId="2343284471" sldId="294"/>
            <ac:picMk id="19" creationId="{7A648EF5-112B-7DA1-3118-D7F8D6AB71C1}"/>
          </ac:picMkLst>
        </pc:picChg>
        <pc:picChg chg="add mod">
          <ac:chgData name="Lysenko, Stefan" userId="10f81b11-aad7-454a-9f95-7b542dfe827e" providerId="ADAL" clId="{C6128F8A-8F99-4218-89BA-BEB04D84A98F}" dt="2023-03-20T12:14:22.574" v="1128" actId="164"/>
          <ac:picMkLst>
            <pc:docMk/>
            <pc:sldMk cId="2343284471" sldId="294"/>
            <ac:picMk id="25" creationId="{29A7A3FB-BF8C-39D0-93C2-FB192B2144C6}"/>
          </ac:picMkLst>
        </pc:picChg>
        <pc:picChg chg="add mod">
          <ac:chgData name="Lysenko, Stefan" userId="10f81b11-aad7-454a-9f95-7b542dfe827e" providerId="ADAL" clId="{C6128F8A-8F99-4218-89BA-BEB04D84A98F}" dt="2023-03-20T12:14:22.574" v="1128" actId="164"/>
          <ac:picMkLst>
            <pc:docMk/>
            <pc:sldMk cId="2343284471" sldId="294"/>
            <ac:picMk id="26" creationId="{6D60C4F3-B4EB-435C-ECC7-C7885CD810FE}"/>
          </ac:picMkLst>
        </pc:picChg>
        <pc:picChg chg="add mod">
          <ac:chgData name="Lysenko, Stefan" userId="10f81b11-aad7-454a-9f95-7b542dfe827e" providerId="ADAL" clId="{C6128F8A-8F99-4218-89BA-BEB04D84A98F}" dt="2023-03-20T12:14:22.574" v="1128" actId="164"/>
          <ac:picMkLst>
            <pc:docMk/>
            <pc:sldMk cId="2343284471" sldId="294"/>
            <ac:picMk id="27" creationId="{2D3D9C43-5757-8741-4236-FB458B1C1549}"/>
          </ac:picMkLst>
        </pc:picChg>
        <pc:picChg chg="add mod">
          <ac:chgData name="Lysenko, Stefan" userId="10f81b11-aad7-454a-9f95-7b542dfe827e" providerId="ADAL" clId="{C6128F8A-8F99-4218-89BA-BEB04D84A98F}" dt="2023-03-20T12:14:22.574" v="1128" actId="164"/>
          <ac:picMkLst>
            <pc:docMk/>
            <pc:sldMk cId="2343284471" sldId="294"/>
            <ac:picMk id="32" creationId="{27327CF6-731B-F277-AD8D-8C2EAC522A09}"/>
          </ac:picMkLst>
        </pc:picChg>
        <pc:picChg chg="add mod">
          <ac:chgData name="Lysenko, Stefan" userId="10f81b11-aad7-454a-9f95-7b542dfe827e" providerId="ADAL" clId="{C6128F8A-8F99-4218-89BA-BEB04D84A98F}" dt="2023-03-20T12:14:22.574" v="1128" actId="164"/>
          <ac:picMkLst>
            <pc:docMk/>
            <pc:sldMk cId="2343284471" sldId="294"/>
            <ac:picMk id="33" creationId="{4CE5353E-109F-7A6B-0904-F779636CBC6B}"/>
          </ac:picMkLst>
        </pc:picChg>
        <pc:picChg chg="add mod ord">
          <ac:chgData name="Lysenko, Stefan" userId="10f81b11-aad7-454a-9f95-7b542dfe827e" providerId="ADAL" clId="{C6128F8A-8F99-4218-89BA-BEB04D84A98F}" dt="2023-03-20T12:20:42.955" v="1155" actId="164"/>
          <ac:picMkLst>
            <pc:docMk/>
            <pc:sldMk cId="2343284471" sldId="294"/>
            <ac:picMk id="37" creationId="{A15F5932-D6C4-6D09-FA05-4CB380D1354D}"/>
          </ac:picMkLst>
        </pc:picChg>
        <pc:picChg chg="add mod">
          <ac:chgData name="Lysenko, Stefan" userId="10f81b11-aad7-454a-9f95-7b542dfe827e" providerId="ADAL" clId="{C6128F8A-8F99-4218-89BA-BEB04D84A98F}" dt="2023-03-20T12:20:42.955" v="1155" actId="164"/>
          <ac:picMkLst>
            <pc:docMk/>
            <pc:sldMk cId="2343284471" sldId="294"/>
            <ac:picMk id="39" creationId="{FA46E1E3-30DC-D915-1AAE-908EB488AAFD}"/>
          </ac:picMkLst>
        </pc:picChg>
        <pc:picChg chg="add mod">
          <ac:chgData name="Lysenko, Stefan" userId="10f81b11-aad7-454a-9f95-7b542dfe827e" providerId="ADAL" clId="{C6128F8A-8F99-4218-89BA-BEB04D84A98F}" dt="2023-03-20T12:20:42.955" v="1155" actId="164"/>
          <ac:picMkLst>
            <pc:docMk/>
            <pc:sldMk cId="2343284471" sldId="294"/>
            <ac:picMk id="40" creationId="{DF0F066D-1A01-4136-C071-40E388C78604}"/>
          </ac:picMkLst>
        </pc:picChg>
        <pc:cxnChg chg="add mod">
          <ac:chgData name="Lysenko, Stefan" userId="10f81b11-aad7-454a-9f95-7b542dfe827e" providerId="ADAL" clId="{C6128F8A-8F99-4218-89BA-BEB04D84A98F}" dt="2023-03-20T12:08:44.052" v="1056" actId="164"/>
          <ac:cxnSpMkLst>
            <pc:docMk/>
            <pc:sldMk cId="2343284471" sldId="294"/>
            <ac:cxnSpMk id="21" creationId="{A7CF3C25-D6B0-72BC-2794-57F325E0D1E5}"/>
          </ac:cxnSpMkLst>
        </pc:cxnChg>
        <pc:cxnChg chg="add mod">
          <ac:chgData name="Lysenko, Stefan" userId="10f81b11-aad7-454a-9f95-7b542dfe827e" providerId="ADAL" clId="{C6128F8A-8F99-4218-89BA-BEB04D84A98F}" dt="2023-03-20T12:15:15.310" v="1137" actId="1036"/>
          <ac:cxnSpMkLst>
            <pc:docMk/>
            <pc:sldMk cId="2343284471" sldId="294"/>
            <ac:cxnSpMk id="29" creationId="{B15468B2-06DB-2F74-E41D-36770F045B4C}"/>
          </ac:cxnSpMkLst>
        </pc:cxnChg>
      </pc:sldChg>
      <pc:sldChg chg="addSp delSp modSp add mod ord">
        <pc:chgData name="Lysenko, Stefan" userId="10f81b11-aad7-454a-9f95-7b542dfe827e" providerId="ADAL" clId="{C6128F8A-8F99-4218-89BA-BEB04D84A98F}" dt="2023-03-20T11:50:32.775" v="907"/>
        <pc:sldMkLst>
          <pc:docMk/>
          <pc:sldMk cId="704792699" sldId="295"/>
        </pc:sldMkLst>
        <pc:spChg chg="add mod">
          <ac:chgData name="Lysenko, Stefan" userId="10f81b11-aad7-454a-9f95-7b542dfe827e" providerId="ADAL" clId="{C6128F8A-8F99-4218-89BA-BEB04D84A98F}" dt="2022-08-26T15:52:33.476" v="874" actId="1036"/>
          <ac:spMkLst>
            <pc:docMk/>
            <pc:sldMk cId="704792699" sldId="295"/>
            <ac:spMk id="7" creationId="{7B792136-EAFD-4E2A-B5E9-FE61B338CD22}"/>
          </ac:spMkLst>
        </pc:spChg>
        <pc:spChg chg="mod">
          <ac:chgData name="Lysenko, Stefan" userId="10f81b11-aad7-454a-9f95-7b542dfe827e" providerId="ADAL" clId="{C6128F8A-8F99-4218-89BA-BEB04D84A98F}" dt="2023-03-20T11:50:32.775" v="907"/>
          <ac:spMkLst>
            <pc:docMk/>
            <pc:sldMk cId="704792699" sldId="295"/>
            <ac:spMk id="8" creationId="{9A0F8BEB-5DE6-42FE-9AD8-A8C7F8C656FA}"/>
          </ac:spMkLst>
        </pc:spChg>
        <pc:spChg chg="del">
          <ac:chgData name="Lysenko, Stefan" userId="10f81b11-aad7-454a-9f95-7b542dfe827e" providerId="ADAL" clId="{C6128F8A-8F99-4218-89BA-BEB04D84A98F}" dt="2022-08-26T15:52:27.251" v="858" actId="478"/>
          <ac:spMkLst>
            <pc:docMk/>
            <pc:sldMk cId="704792699" sldId="295"/>
            <ac:spMk id="9" creationId="{2846E4B5-47B2-4180-B58D-5C9F70EE86EB}"/>
          </ac:spMkLst>
        </pc:spChg>
        <pc:spChg chg="mod">
          <ac:chgData name="Lysenko, Stefan" userId="10f81b11-aad7-454a-9f95-7b542dfe827e" providerId="ADAL" clId="{C6128F8A-8F99-4218-89BA-BEB04D84A98F}" dt="2022-08-26T15:51:23.059" v="851" actId="20577"/>
          <ac:spMkLst>
            <pc:docMk/>
            <pc:sldMk cId="704792699" sldId="295"/>
            <ac:spMk id="11" creationId="{36BC772A-A0AA-46B3-B713-F300F959013E}"/>
          </ac:spMkLst>
        </pc:spChg>
        <pc:picChg chg="mod">
          <ac:chgData name="Lysenko, Stefan" userId="10f81b11-aad7-454a-9f95-7b542dfe827e" providerId="ADAL" clId="{C6128F8A-8F99-4218-89BA-BEB04D84A98F}" dt="2022-08-26T15:52:33.476" v="874" actId="1036"/>
          <ac:picMkLst>
            <pc:docMk/>
            <pc:sldMk cId="704792699" sldId="295"/>
            <ac:picMk id="14" creationId="{0321E731-4C03-4242-8E9C-A860C9781EEA}"/>
          </ac:picMkLst>
        </pc:picChg>
      </pc:sldChg>
      <pc:sldChg chg="addSp delSp modSp add mod ord">
        <pc:chgData name="Lysenko, Stefan" userId="10f81b11-aad7-454a-9f95-7b542dfe827e" providerId="ADAL" clId="{C6128F8A-8F99-4218-89BA-BEB04D84A98F}" dt="2023-03-20T11:58:28.612" v="1004" actId="20577"/>
        <pc:sldMkLst>
          <pc:docMk/>
          <pc:sldMk cId="2027804184" sldId="296"/>
        </pc:sldMkLst>
        <pc:spChg chg="add del mod">
          <ac:chgData name="Lysenko, Stefan" userId="10f81b11-aad7-454a-9f95-7b542dfe827e" providerId="ADAL" clId="{C6128F8A-8F99-4218-89BA-BEB04D84A98F}" dt="2023-03-20T11:56:04.254" v="922" actId="478"/>
          <ac:spMkLst>
            <pc:docMk/>
            <pc:sldMk cId="2027804184" sldId="296"/>
            <ac:spMk id="7" creationId="{DC7B2165-7024-F50B-333E-94D5A2FAD520}"/>
          </ac:spMkLst>
        </pc:spChg>
        <pc:spChg chg="add del mod">
          <ac:chgData name="Lysenko, Stefan" userId="10f81b11-aad7-454a-9f95-7b542dfe827e" providerId="ADAL" clId="{C6128F8A-8F99-4218-89BA-BEB04D84A98F}" dt="2023-03-20T11:56:04.254" v="922" actId="478"/>
          <ac:spMkLst>
            <pc:docMk/>
            <pc:sldMk cId="2027804184" sldId="296"/>
            <ac:spMk id="9" creationId="{203D865A-5334-CB69-5C61-F3F3071B212C}"/>
          </ac:spMkLst>
        </pc:spChg>
        <pc:spChg chg="mod">
          <ac:chgData name="Lysenko, Stefan" userId="10f81b11-aad7-454a-9f95-7b542dfe827e" providerId="ADAL" clId="{C6128F8A-8F99-4218-89BA-BEB04D84A98F}" dt="2023-03-20T11:58:28.612" v="1004" actId="20577"/>
          <ac:spMkLst>
            <pc:docMk/>
            <pc:sldMk cId="2027804184" sldId="296"/>
            <ac:spMk id="11" creationId="{79D37F2E-EB29-4FAE-A77B-C75DADA5826A}"/>
          </ac:spMkLst>
        </pc:spChg>
        <pc:picChg chg="add del mod">
          <ac:chgData name="Lysenko, Stefan" userId="10f81b11-aad7-454a-9f95-7b542dfe827e" providerId="ADAL" clId="{C6128F8A-8F99-4218-89BA-BEB04D84A98F}" dt="2023-03-20T11:55:39.018" v="914" actId="478"/>
          <ac:picMkLst>
            <pc:docMk/>
            <pc:sldMk cId="2027804184" sldId="296"/>
            <ac:picMk id="3" creationId="{E03AC25F-16BC-A951-8514-153AAFD4DA26}"/>
          </ac:picMkLst>
        </pc:picChg>
        <pc:picChg chg="add mod">
          <ac:chgData name="Lysenko, Stefan" userId="10f81b11-aad7-454a-9f95-7b542dfe827e" providerId="ADAL" clId="{C6128F8A-8F99-4218-89BA-BEB04D84A98F}" dt="2023-03-20T11:56:06.735" v="927" actId="1035"/>
          <ac:picMkLst>
            <pc:docMk/>
            <pc:sldMk cId="2027804184" sldId="296"/>
            <ac:picMk id="5" creationId="{A0C2CA22-B496-00AD-BDB7-35E84D7B626F}"/>
          </ac:picMkLst>
        </pc:picChg>
        <pc:picChg chg="del">
          <ac:chgData name="Lysenko, Stefan" userId="10f81b11-aad7-454a-9f95-7b542dfe827e" providerId="ADAL" clId="{C6128F8A-8F99-4218-89BA-BEB04D84A98F}" dt="2023-03-20T11:55:57.865" v="920" actId="478"/>
          <ac:picMkLst>
            <pc:docMk/>
            <pc:sldMk cId="2027804184" sldId="296"/>
            <ac:picMk id="14" creationId="{769E07BE-A870-4886-9F7E-78CC390E8EFB}"/>
          </ac:picMkLst>
        </pc:picChg>
        <pc:picChg chg="del">
          <ac:chgData name="Lysenko, Stefan" userId="10f81b11-aad7-454a-9f95-7b542dfe827e" providerId="ADAL" clId="{C6128F8A-8F99-4218-89BA-BEB04D84A98F}" dt="2023-03-20T11:56:00.148" v="921" actId="478"/>
          <ac:picMkLst>
            <pc:docMk/>
            <pc:sldMk cId="2027804184" sldId="296"/>
            <ac:picMk id="16" creationId="{758AD199-B294-4EE0-960E-C3AE1E58529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E8FF7CA-18C3-44C6-AB68-29906CDB3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16451A-2B01-421B-9719-DF8A39CEAC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853E06-471F-4900-A8FF-9DF471B0B3EB}" type="datetime1">
              <a:rPr lang="de-DE" smtClean="0"/>
              <a:t>17.02.2024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61ADEA-4231-4C48-AF2A-59069FB6FE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ECB3F2-E4FC-40EF-A579-2C9098EBF9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05492F3-D8BE-4272-9207-B0B69E9E85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896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70568-010D-425B-AD12-B2B6725BCCD3}" type="datetime1">
              <a:rPr lang="de-DE" smtClean="0"/>
              <a:pPr/>
              <a:t>17.02.2024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A0C27B-56B0-4373-94C9-A2BB145B1EAB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21142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A0C27B-56B0-4373-94C9-A2BB145B1EA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38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A0C27B-56B0-4373-94C9-A2BB145B1EAB}" type="slidenum">
              <a:rPr lang="de-DE" noProof="0" smtClean="0"/>
              <a:t>12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8608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A0C27B-56B0-4373-94C9-A2BB145B1EAB}" type="slidenum">
              <a:rPr lang="de-DE" noProof="0" smtClean="0"/>
              <a:t>15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1590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A0C27B-56B0-4373-94C9-A2BB145B1EAB}" type="slidenum">
              <a:rPr lang="de-DE" noProof="0" smtClean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8535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A0C27B-56B0-4373-94C9-A2BB145B1EAB}" type="slidenum">
              <a:rPr lang="de-DE" noProof="0" smtClean="0"/>
              <a:t>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3909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A0C27B-56B0-4373-94C9-A2BB145B1EAB}" type="slidenum">
              <a:rPr lang="de-DE" noProof="0" smtClean="0"/>
              <a:t>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5968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A0C27B-56B0-4373-94C9-A2BB145B1EAB}" type="slidenum">
              <a:rPr lang="de-DE" noProof="0" smtClean="0"/>
              <a:t>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4896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E07AD8-B183-4E25-B2A7-CD3B4439310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31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Fotos bis zu 30 Tage nach Löschen wiederherstellen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A0C27B-56B0-4373-94C9-A2BB145B1EAB}" type="slidenum">
              <a:rPr lang="de-DE" noProof="0" smtClean="0"/>
              <a:t>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1792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OneDrive </a:t>
            </a:r>
            <a:r>
              <a:rPr lang="de-DE" dirty="0" err="1"/>
              <a:t>Versioning</a:t>
            </a:r>
            <a:r>
              <a:rPr lang="de-DE" dirty="0"/>
              <a:t> – 30days für Privatpersonen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A0C27B-56B0-4373-94C9-A2BB145B1EAB}" type="slidenum">
              <a:rPr lang="de-DE" noProof="0" smtClean="0"/>
              <a:t>10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2468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E07AD8-B183-4E25-B2A7-CD3B4439310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31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6">
            <a:extLst>
              <a:ext uri="{FF2B5EF4-FFF2-40B4-BE49-F238E27FC236}">
                <a16:creationId xmlns:a16="http://schemas.microsoft.com/office/drawing/2014/main" id="{28487DA5-DCB7-4474-BDCE-999DB4109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900" y="448056"/>
            <a:ext cx="5428996" cy="3401568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14" name="Untertitel 7">
            <a:extLst>
              <a:ext uri="{FF2B5EF4-FFF2-40B4-BE49-F238E27FC236}">
                <a16:creationId xmlns:a16="http://schemas.microsoft.com/office/drawing/2014/main" id="{1DA2E4DD-C8F6-49E6-BFFE-999B25D2F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900" y="4471416"/>
            <a:ext cx="5428996" cy="1481328"/>
          </a:xfrm>
        </p:spPr>
        <p:txBody>
          <a:bodyPr rtlCol="0">
            <a:normAutofit/>
          </a:bodyPr>
          <a:lstStyle>
            <a:lvl1pPr marL="1944" indent="0">
              <a:buNone/>
              <a:defRPr sz="2400"/>
            </a:lvl1pPr>
          </a:lstStyle>
          <a:p>
            <a:pPr rtl="0"/>
            <a:r>
              <a:rPr lang="de-DE" noProof="0"/>
              <a:t>Master-Untertitelformat bearbeiten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3BBFE51-2F86-4B2A-8F7F-78DCD52E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27F6338-E81A-4E7B-8135-E97EE9502C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0850" y="447675"/>
            <a:ext cx="5429250" cy="5545138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16643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B910F38-F46F-4019-9892-577986F95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3A88BA19-45C7-493D-8685-D06EBEFD2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798" y="380872"/>
            <a:ext cx="11300290" cy="1026572"/>
          </a:xfrm>
        </p:spPr>
        <p:txBody>
          <a:bodyPr rtlCol="0"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0F824DF-992F-4E18-9BC2-56F1D60AF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9837" y="1941031"/>
            <a:ext cx="4632053" cy="869888"/>
          </a:xfrm>
        </p:spPr>
        <p:txBody>
          <a:bodyPr rtlCol="0"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Klicken, um Untertitel einzufügen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A14A543-CB0B-4FE3-82CE-0C8B0F6F6D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987" y="2837529"/>
            <a:ext cx="4633419" cy="2547938"/>
          </a:xfrm>
        </p:spPr>
        <p:txBody>
          <a:bodyPr rtlCol="0"/>
          <a:lstStyle>
            <a:lvl1pPr>
              <a:lnSpc>
                <a:spcPct val="10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Klicken, um Text hier hinzuzufügen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B6B6DB95-B3AD-4954-8725-DCAA8F716A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2812" y="1941031"/>
            <a:ext cx="4632053" cy="869888"/>
          </a:xfrm>
        </p:spPr>
        <p:txBody>
          <a:bodyPr rtlCol="0"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Klicken, um Untertitel einzufügen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EBF18AD6-49AE-45E3-AFDB-53684AB6E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0962" y="2837529"/>
            <a:ext cx="4633419" cy="2547938"/>
          </a:xfrm>
        </p:spPr>
        <p:txBody>
          <a:bodyPr rtlCol="0"/>
          <a:lstStyle>
            <a:lvl1pPr>
              <a:lnSpc>
                <a:spcPct val="10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Klicken, um Text hier hinzuzufügen</a:t>
            </a:r>
          </a:p>
        </p:txBody>
      </p:sp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AD8C32FD-06A2-49E2-A54A-FB7C7AFFE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D13BE1A-DE3C-489C-A627-116679A00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/>
          <a:p>
            <a:pPr rtl="0"/>
            <a:r>
              <a:rPr lang="de-DE" spc="200" noProof="0"/>
              <a:t>PRÄSENTATIONSTITEL</a:t>
            </a:r>
          </a:p>
        </p:txBody>
      </p:sp>
      <p:sp>
        <p:nvSpPr>
          <p:cNvPr id="14" name="Foliennummernplatzhalter 11">
            <a:extLst>
              <a:ext uri="{FF2B5EF4-FFF2-40B4-BE49-F238E27FC236}">
                <a16:creationId xmlns:a16="http://schemas.microsoft.com/office/drawing/2014/main" id="{CE15B7AC-26DD-48DA-88A0-A231BF5D1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0328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AE78D948-F2B9-4EE0-B830-36F103C21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66B9A2D2-0473-4F46-BFCE-D62653296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170" y="368717"/>
            <a:ext cx="11300400" cy="1026572"/>
          </a:xfrm>
        </p:spPr>
        <p:txBody>
          <a:bodyPr rtlCol="0"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C7203DC6-5779-4D18-8EDA-B417CE1CC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850" y="1941031"/>
            <a:ext cx="3456556" cy="869888"/>
          </a:xfrm>
        </p:spPr>
        <p:txBody>
          <a:bodyPr rtlCol="0"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Klicken, um Untertitel einzufügen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65286B5D-8C3D-49BC-A56B-54C3D0FBC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000" y="2837528"/>
            <a:ext cx="3457576" cy="2986221"/>
          </a:xfrm>
        </p:spPr>
        <p:txBody>
          <a:bodyPr rtlCol="0"/>
          <a:lstStyle>
            <a:lvl1pPr marL="457200" indent="-457200">
              <a:lnSpc>
                <a:spcPct val="11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Klicken, um Text hier hinzuzufügen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C8FA9F2-E665-4A1C-AB30-847F4A200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4947" y="1941031"/>
            <a:ext cx="3456556" cy="869888"/>
          </a:xfrm>
        </p:spPr>
        <p:txBody>
          <a:bodyPr rtlCol="0"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Klicken, um Untertitel einzufügen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3C54263D-50A7-43A8-A3BC-BE063187A8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3097" y="2837528"/>
            <a:ext cx="3457576" cy="2986221"/>
          </a:xfrm>
        </p:spPr>
        <p:txBody>
          <a:bodyPr rtlCol="0"/>
          <a:lstStyle>
            <a:lvl1pPr marL="457200" indent="-457200">
              <a:lnSpc>
                <a:spcPct val="11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Klicken, um Text hier hinzuzufügen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6DD25081-6CEB-4E5B-A7E5-8100DE6732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83594" y="1939364"/>
            <a:ext cx="3456556" cy="869888"/>
          </a:xfrm>
        </p:spPr>
        <p:txBody>
          <a:bodyPr rtlCol="0"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Klicken, um Untertitel einzufügen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B40E43BE-19E7-4C92-A02A-A747188A11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2764" y="2835861"/>
            <a:ext cx="3456556" cy="2986221"/>
          </a:xfrm>
        </p:spPr>
        <p:txBody>
          <a:bodyPr rtlCol="0"/>
          <a:lstStyle>
            <a:lvl1pPr marL="457200" indent="-457200">
              <a:lnSpc>
                <a:spcPct val="11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Klicken, um Text hier hinzuzufügen</a:t>
            </a:r>
          </a:p>
        </p:txBody>
      </p:sp>
      <p:sp>
        <p:nvSpPr>
          <p:cNvPr id="3" name="Datumsplatzhalter 5">
            <a:extLst>
              <a:ext uri="{FF2B5EF4-FFF2-40B4-BE49-F238E27FC236}">
                <a16:creationId xmlns:a16="http://schemas.microsoft.com/office/drawing/2014/main" id="{0364CC8C-A596-4C30-BE97-FF78E0424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6E94F2-5327-4ECE-B9D6-26CA83445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/>
          <a:p>
            <a:pPr rtl="0"/>
            <a:r>
              <a:rPr lang="de-DE" spc="200" noProof="0"/>
              <a:t>PRÄSENTATIONSTITEL</a:t>
            </a:r>
          </a:p>
        </p:txBody>
      </p:sp>
      <p:sp>
        <p:nvSpPr>
          <p:cNvPr id="14" name="Foliennummernplatzhalter 11">
            <a:extLst>
              <a:ext uri="{FF2B5EF4-FFF2-40B4-BE49-F238E27FC236}">
                <a16:creationId xmlns:a16="http://schemas.microsoft.com/office/drawing/2014/main" id="{F9BB08CB-1C70-40D7-A67C-2EF5BFFEF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838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C226849-4911-4156-8A09-2F8021BB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1262446"/>
          </a:xfrm>
        </p:spPr>
        <p:txBody>
          <a:bodyPr rtlCol="0" anchor="b" anchorCtr="0">
            <a:normAutofit/>
          </a:bodyPr>
          <a:lstStyle>
            <a:lvl1pPr>
              <a:defRPr sz="4400"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9EDBB71-02D9-4513-9A6D-F8246A0E5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988843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D7A8221-ABAC-45E1-98D1-6FBB8565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326441"/>
            <a:ext cx="3452432" cy="3624359"/>
          </a:xfrm>
        </p:spPr>
        <p:txBody>
          <a:bodyPr rtlCol="0">
            <a:normAutofit/>
          </a:bodyPr>
          <a:lstStyle>
            <a:lvl1pPr marL="1944" indent="0">
              <a:lnSpc>
                <a:spcPct val="100000"/>
              </a:lnSpc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2" name="Bildplatzhalter 18">
            <a:extLst>
              <a:ext uri="{FF2B5EF4-FFF2-40B4-BE49-F238E27FC236}">
                <a16:creationId xmlns:a16="http://schemas.microsoft.com/office/drawing/2014/main" id="{00098A9B-BD9F-4E67-AB5F-A280BC9141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7213" y="449263"/>
            <a:ext cx="3600450" cy="550862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D6529E84-FFD6-4547-9301-DD080AB8C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7050" y="449263"/>
            <a:ext cx="3595688" cy="55022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16" name="Datumsplatzhalter 5">
            <a:extLst>
              <a:ext uri="{FF2B5EF4-FFF2-40B4-BE49-F238E27FC236}">
                <a16:creationId xmlns:a16="http://schemas.microsoft.com/office/drawing/2014/main" id="{7E7086C0-AADF-4D58-BFB3-165425B3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314B5571-19B2-423C-A0C4-62B5ED984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10" name="Foliennummernplatzhalter 11">
            <a:extLst>
              <a:ext uri="{FF2B5EF4-FFF2-40B4-BE49-F238E27FC236}">
                <a16:creationId xmlns:a16="http://schemas.microsoft.com/office/drawing/2014/main" id="{ED5A0CED-3AE4-4EF7-BDA2-E35634835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2085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787F79D-9EFD-4F24-B92B-3DEF507C6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12758C89-0197-4B72-BA43-2CC4DE73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969" y="647377"/>
            <a:ext cx="11316056" cy="1026572"/>
          </a:xfrm>
        </p:spPr>
        <p:txBody>
          <a:bodyPr rtlCol="0"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37D2E7B5-A506-45AA-881E-1EF6A0EB0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968" y="1692923"/>
            <a:ext cx="11300287" cy="1001712"/>
          </a:xfrm>
        </p:spPr>
        <p:txBody>
          <a:bodyPr rtlCol="0">
            <a:normAutofit/>
          </a:bodyPr>
          <a:lstStyle>
            <a:lvl1pPr marL="1944" indent="0">
              <a:buNone/>
              <a:defRPr sz="2400" i="0">
                <a:solidFill>
                  <a:schemeClr val="tx1">
                    <a:alpha val="5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25" name="Bildplatzhalter 17">
            <a:extLst>
              <a:ext uri="{FF2B5EF4-FFF2-40B4-BE49-F238E27FC236}">
                <a16:creationId xmlns:a16="http://schemas.microsoft.com/office/drawing/2014/main" id="{751E77E5-BC2E-4851-A46B-1081DBFEE1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325" y="2959100"/>
            <a:ext cx="2698750" cy="29876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26" name="Bildplatzhalter 19">
            <a:extLst>
              <a:ext uri="{FF2B5EF4-FFF2-40B4-BE49-F238E27FC236}">
                <a16:creationId xmlns:a16="http://schemas.microsoft.com/office/drawing/2014/main" id="{5ADD8D61-5FF6-4FF8-A853-94978CE2BF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9463" y="2959100"/>
            <a:ext cx="2690812" cy="29876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27" name="Bildplatzhalter 21">
            <a:extLst>
              <a:ext uri="{FF2B5EF4-FFF2-40B4-BE49-F238E27FC236}">
                <a16:creationId xmlns:a16="http://schemas.microsoft.com/office/drawing/2014/main" id="{7217B0CF-D153-4F21-B2F3-3736BFEE8B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89663" y="2959100"/>
            <a:ext cx="2689225" cy="29876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28" name="Bildplatzhalter 23">
            <a:extLst>
              <a:ext uri="{FF2B5EF4-FFF2-40B4-BE49-F238E27FC236}">
                <a16:creationId xmlns:a16="http://schemas.microsoft.com/office/drawing/2014/main" id="{46C9A6A5-13C0-4A42-B695-F3511DCA96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58275" y="2959100"/>
            <a:ext cx="2698750" cy="29876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D1D6B44-0E3B-4C46-B068-14568BF01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FB72C5E2-290F-4D02-842B-932296C10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/>
          <a:p>
            <a:pPr rtl="0"/>
            <a:r>
              <a:rPr lang="de-DE" spc="200" noProof="0"/>
              <a:t>PRÄSENTATIONSTITEL</a:t>
            </a:r>
          </a:p>
        </p:txBody>
      </p:sp>
      <p:sp>
        <p:nvSpPr>
          <p:cNvPr id="14" name="Foliennummernplatzhalter 11">
            <a:extLst>
              <a:ext uri="{FF2B5EF4-FFF2-40B4-BE49-F238E27FC236}">
                <a16:creationId xmlns:a16="http://schemas.microsoft.com/office/drawing/2014/main" id="{E3152744-4FDB-4426-90C5-B204EE645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8632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056" y="448056"/>
            <a:ext cx="11292840" cy="3401568"/>
          </a:xfrm>
        </p:spPr>
        <p:txBody>
          <a:bodyPr rtlCol="0"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056" y="4471416"/>
            <a:ext cx="11292840" cy="1481328"/>
          </a:xfrm>
        </p:spPr>
        <p:txBody>
          <a:bodyPr rtlCol="0"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rtlCol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pPr rtl="0"/>
            <a:r>
              <a:rPr lang="de-DE" spc="200" noProof="0"/>
              <a:t>PRÄSENTATIONSTITEL</a:t>
            </a:r>
          </a:p>
        </p:txBody>
      </p:sp>
      <p:sp>
        <p:nvSpPr>
          <p:cNvPr id="7" name="Foliennummernplatzhalter 11">
            <a:extLst>
              <a:ext uri="{FF2B5EF4-FFF2-40B4-BE49-F238E27FC236}">
                <a16:creationId xmlns:a16="http://schemas.microsoft.com/office/drawing/2014/main" id="{A7C3E5E6-3D65-419E-9CE7-1BEC4CB37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1444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0307A1A-4AC6-459C-9531-704CF3767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5276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4D2BF6B-AD6F-4BC9-B5A6-BC7741CD0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227011"/>
            <a:ext cx="6860946" cy="2954337"/>
          </a:xfrm>
        </p:spPr>
        <p:txBody>
          <a:bodyPr rtlCol="0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8FB06AF1-CFEB-40E6-A617-E9CA5CF8B6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675" y="3643313"/>
            <a:ext cx="3227388" cy="27717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62D71E4C-2705-4622-887B-1F1262DB9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49688" y="3643313"/>
            <a:ext cx="3233737" cy="27717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431B6C7-1096-4AD3-9D48-AA45F0B2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800" y="383764"/>
            <a:ext cx="3312000" cy="6031435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9" name="Datumsplatzhalter 9">
            <a:extLst>
              <a:ext uri="{FF2B5EF4-FFF2-40B4-BE49-F238E27FC236}">
                <a16:creationId xmlns:a16="http://schemas.microsoft.com/office/drawing/2014/main" id="{3C3DC7A9-2932-431E-8EC0-CFA4B2CF6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299675" y="1584976"/>
            <a:ext cx="2772000" cy="502920"/>
          </a:xfrm>
        </p:spPr>
        <p:txBody>
          <a:bodyPr tIns="180000" rIns="180000" bIns="180000"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A97579B5-432F-4A2F-A65A-D2FACF71A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216875" y="4439775"/>
            <a:ext cx="2937600" cy="502920"/>
          </a:xfrm>
        </p:spPr>
        <p:txBody>
          <a:bodyPr tIns="180000" rIns="180000" bIns="180000" rtlCol="0"/>
          <a:lstStyle/>
          <a:p>
            <a:pPr rtl="0"/>
            <a:r>
              <a:rPr lang="de-DE" spc="200" noProof="0"/>
              <a:t>PRÄSENTATIONSTITEL</a:t>
            </a:r>
          </a:p>
        </p:txBody>
      </p:sp>
      <p:sp>
        <p:nvSpPr>
          <p:cNvPr id="14" name="Foliennummernplatzhalter 11">
            <a:extLst>
              <a:ext uri="{FF2B5EF4-FFF2-40B4-BE49-F238E27FC236}">
                <a16:creationId xmlns:a16="http://schemas.microsoft.com/office/drawing/2014/main" id="{F320B19E-E872-42A8-AA5D-7F84287BD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0297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51A3404-D5A9-4BC5-A2B8-5BC25368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rtlCol="0" anchor="b" anchorCtr="0">
            <a:normAutofit/>
          </a:bodyPr>
          <a:lstStyle>
            <a:lvl1pPr>
              <a:defRPr sz="4400"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4BD8583-3FBE-444A-9F7E-DF7C6578E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4F115DF-54F8-4335-86CC-1875CD74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 rtlCol="0">
            <a:normAutofit/>
          </a:bodyPr>
          <a:lstStyle>
            <a:lvl1pPr marL="1944" indent="0">
              <a:lnSpc>
                <a:spcPct val="100000"/>
              </a:lnSpc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45F81656-BF34-4B85-ACD5-BFAE78191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07138" y="449263"/>
            <a:ext cx="5432425" cy="55022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C54CC99A-1CCA-4711-9007-627C736BD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513F610-B150-40E5-A881-4F4F8421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13" name="Foliennummernplatzhalter 11">
            <a:extLst>
              <a:ext uri="{FF2B5EF4-FFF2-40B4-BE49-F238E27FC236}">
                <a16:creationId xmlns:a16="http://schemas.microsoft.com/office/drawing/2014/main" id="{9C7D98EF-127D-4092-9E0B-82F254B11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836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>
            <a:extLst>
              <a:ext uri="{FF2B5EF4-FFF2-40B4-BE49-F238E27FC236}">
                <a16:creationId xmlns:a16="http://schemas.microsoft.com/office/drawing/2014/main" id="{8F9B17DB-D85A-4B5F-A44F-4BAD5975C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412" y="448056"/>
            <a:ext cx="7355484" cy="3401568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15" name="Untertitel 7">
            <a:extLst>
              <a:ext uri="{FF2B5EF4-FFF2-40B4-BE49-F238E27FC236}">
                <a16:creationId xmlns:a16="http://schemas.microsoft.com/office/drawing/2014/main" id="{4582DBBD-4E7B-4825-A55A-B28211141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412" y="4471416"/>
            <a:ext cx="7355484" cy="1481328"/>
          </a:xfrm>
        </p:spPr>
        <p:txBody>
          <a:bodyPr rtlCol="0">
            <a:normAutofit/>
          </a:bodyPr>
          <a:lstStyle>
            <a:lvl1pPr marL="1944" indent="0">
              <a:buNone/>
              <a:defRPr sz="2400"/>
            </a:lvl1pPr>
          </a:lstStyle>
          <a:p>
            <a:pPr rtl="0"/>
            <a:r>
              <a:rPr lang="de-DE" noProof="0"/>
              <a:t>Master-Untertitelformat bearbeiten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E7AB31A-4165-4478-8B2E-0C5398550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85412" y="4122000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ildplatzhalter 2">
            <a:extLst>
              <a:ext uri="{FF2B5EF4-FFF2-40B4-BE49-F238E27FC236}">
                <a16:creationId xmlns:a16="http://schemas.microsoft.com/office/drawing/2014/main" id="{E2291097-923C-4C79-A2E1-C0C1C5F94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263" y="447675"/>
            <a:ext cx="3449637" cy="1727200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BD63B57D-B7E5-4B5F-BA72-251478B503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9263" y="2354263"/>
            <a:ext cx="3449637" cy="1727200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27" name="Bildplatzhalter 6">
            <a:extLst>
              <a:ext uri="{FF2B5EF4-FFF2-40B4-BE49-F238E27FC236}">
                <a16:creationId xmlns:a16="http://schemas.microsoft.com/office/drawing/2014/main" id="{5C8C147E-814C-4008-8C13-0216089EF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260850"/>
            <a:ext cx="3449637" cy="1727200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136540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C472BA8-C86A-4A3E-BDE2-5B103B418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A4C7BB06-8210-4B65-AD12-157991E7E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26" y="206916"/>
            <a:ext cx="11293199" cy="1026572"/>
          </a:xfrm>
        </p:spPr>
        <p:txBody>
          <a:bodyPr rtlCol="0"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03CE44-6F04-4B27-8C13-AD0131E9211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563" y="2017713"/>
            <a:ext cx="11312525" cy="3906837"/>
          </a:xfrm>
        </p:spPr>
        <p:txBody>
          <a:bodyPr rtlCol="0"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Klicken, um Inhalt hinzuzufügen.</a:t>
            </a:r>
          </a:p>
        </p:txBody>
      </p:sp>
      <p:sp>
        <p:nvSpPr>
          <p:cNvPr id="5" name="Datumsplatzhalter 6">
            <a:extLst>
              <a:ext uri="{FF2B5EF4-FFF2-40B4-BE49-F238E27FC236}">
                <a16:creationId xmlns:a16="http://schemas.microsoft.com/office/drawing/2014/main" id="{4D71227A-06F0-4EDB-9BA6-C5AA4D028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6" name="Fußzeilenplatzhalter 7">
            <a:extLst>
              <a:ext uri="{FF2B5EF4-FFF2-40B4-BE49-F238E27FC236}">
                <a16:creationId xmlns:a16="http://schemas.microsoft.com/office/drawing/2014/main" id="{9F297A86-7B17-452A-9C74-D1F11ACBB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8" name="Foliennummernplatzhalter 11">
            <a:extLst>
              <a:ext uri="{FF2B5EF4-FFF2-40B4-BE49-F238E27FC236}">
                <a16:creationId xmlns:a16="http://schemas.microsoft.com/office/drawing/2014/main" id="{5A51317C-59B0-4A35-8F79-F4AE3B59E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3429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B32E1050-6C12-4B39-8715-4D5472439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4E513D97-B9A8-4710-A599-E88B1669A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26" y="206916"/>
            <a:ext cx="11311461" cy="1026572"/>
          </a:xfrm>
        </p:spPr>
        <p:txBody>
          <a:bodyPr rtlCol="0"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 durch Klicken hinzufügen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E769319-28CA-4E68-8E19-68C73CD164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563" y="2210546"/>
            <a:ext cx="11312525" cy="3522363"/>
          </a:xfrm>
        </p:spPr>
        <p:txBody>
          <a:bodyPr rtlCol="0"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Klicken, um Inhalt hinzuzufügen.</a:t>
            </a:r>
          </a:p>
        </p:txBody>
      </p:sp>
      <p:sp>
        <p:nvSpPr>
          <p:cNvPr id="3" name="Datumsplatzhalter 6">
            <a:extLst>
              <a:ext uri="{FF2B5EF4-FFF2-40B4-BE49-F238E27FC236}">
                <a16:creationId xmlns:a16="http://schemas.microsoft.com/office/drawing/2014/main" id="{7EBC5E34-0C82-438C-B5D6-3C1B0209B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4" name="Fußzeilenplatzhalter 7">
            <a:extLst>
              <a:ext uri="{FF2B5EF4-FFF2-40B4-BE49-F238E27FC236}">
                <a16:creationId xmlns:a16="http://schemas.microsoft.com/office/drawing/2014/main" id="{0BDEB4F1-6670-45BB-B9CB-C99C1EDB7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8" name="Foliennummernplatzhalter 11">
            <a:extLst>
              <a:ext uri="{FF2B5EF4-FFF2-40B4-BE49-F238E27FC236}">
                <a16:creationId xmlns:a16="http://schemas.microsoft.com/office/drawing/2014/main" id="{1930349C-8BE0-47EA-B0BA-1F8A839CC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977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>
            <a:extLst>
              <a:ext uri="{FF2B5EF4-FFF2-40B4-BE49-F238E27FC236}">
                <a16:creationId xmlns:a16="http://schemas.microsoft.com/office/drawing/2014/main" id="{5BE7201D-E29D-4C0F-8BDA-C31C7AD21F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94995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 anchor="ctr"/>
          <a:lstStyle>
            <a:lvl1pPr marL="1944" indent="0" algn="ctr">
              <a:buNone/>
              <a:defRPr/>
            </a:lvl1pPr>
          </a:lstStyle>
          <a:p>
            <a:pPr rtl="0"/>
            <a:r>
              <a:rPr lang="de-DE" noProof="0"/>
              <a:t>Foto hier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D76D068-9B81-43EB-8EF6-14A14B932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5830" y="388800"/>
            <a:ext cx="5314209" cy="4293732"/>
          </a:xfrm>
        </p:spPr>
        <p:txBody>
          <a:bodyPr rtlCol="0" anchor="t">
            <a:normAutofit/>
          </a:bodyPr>
          <a:lstStyle>
            <a:lvl1pPr algn="r">
              <a:lnSpc>
                <a:spcPct val="140000"/>
              </a:lnSpc>
              <a:spcBef>
                <a:spcPts val="1000"/>
              </a:spcBef>
              <a:defRPr sz="4800">
                <a:solidFill>
                  <a:schemeClr val="accent4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86ACD1FC-2042-4BBF-A15C-4CF09BE6F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5831" y="4787752"/>
            <a:ext cx="5313255" cy="882039"/>
          </a:xfrm>
        </p:spPr>
        <p:txBody>
          <a:bodyPr rtlCol="0">
            <a:normAutofit/>
          </a:bodyPr>
          <a:lstStyle>
            <a:lvl1pPr marL="1944" indent="0" algn="r">
              <a:buNone/>
              <a:defRPr sz="2400" i="0">
                <a:solidFill>
                  <a:schemeClr val="accent4">
                    <a:alpha val="5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Untertitel durch Klicken hinzufügen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95F5207-FD4F-4EA3-B90A-38946525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B85A082-D2CF-4D9E-8B9A-4A4EC2FB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9" name="Foliennummernplatzhalter 11">
            <a:extLst>
              <a:ext uri="{FF2B5EF4-FFF2-40B4-BE49-F238E27FC236}">
                <a16:creationId xmlns:a16="http://schemas.microsoft.com/office/drawing/2014/main" id="{516C575C-EAC2-426D-8F27-9F19CCC0B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492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9800939-EE62-4A6F-8369-E0A2225C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799"/>
            <a:ext cx="2854800" cy="5965199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8AD8766-64D5-4907-9387-55556E06B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744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56A4E20-3710-4756-B5AA-0D9A3C38678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54400" y="386634"/>
            <a:ext cx="6269984" cy="6084732"/>
          </a:xfrm>
        </p:spPr>
        <p:txBody>
          <a:bodyPr rtlCol="0"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Klicken, um Inhalt hinzuzufügen.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90ACCA35-D6BC-4204-B1A6-C9F022F5F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299675" y="1584976"/>
            <a:ext cx="2772000" cy="502920"/>
          </a:xfrm>
        </p:spPr>
        <p:txBody>
          <a:bodyPr tIns="180000" rIns="180000" bIns="180000"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12" name="Fußzeilenplatzhalter 10">
            <a:extLst>
              <a:ext uri="{FF2B5EF4-FFF2-40B4-BE49-F238E27FC236}">
                <a16:creationId xmlns:a16="http://schemas.microsoft.com/office/drawing/2014/main" id="{6B393FEE-25D9-48C7-B753-BE4F3F53B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216875" y="4439775"/>
            <a:ext cx="2937600" cy="502920"/>
          </a:xfrm>
        </p:spPr>
        <p:txBody>
          <a:bodyPr tIns="180000" rIns="180000" bIns="180000" rtlCol="0"/>
          <a:lstStyle/>
          <a:p>
            <a:pPr rtl="0"/>
            <a:r>
              <a:rPr lang="de-DE" spc="200" noProof="0"/>
              <a:t>PRÄSENTATIONSTITEL</a:t>
            </a:r>
          </a:p>
        </p:txBody>
      </p:sp>
      <p:sp>
        <p:nvSpPr>
          <p:cNvPr id="13" name="Foliennummernplatzhalter 11">
            <a:extLst>
              <a:ext uri="{FF2B5EF4-FFF2-40B4-BE49-F238E27FC236}">
                <a16:creationId xmlns:a16="http://schemas.microsoft.com/office/drawing/2014/main" id="{6BB8704D-5CE8-4D94-A969-93FD48205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8422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0EC6A-9526-4F5D-831C-D05B6D20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2854800" cy="5965200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DBA2A15-3A0D-4FF2-946D-1A226AB20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744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AD23B8B-A425-4CDA-8B08-F225F1A56B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71837" y="555337"/>
            <a:ext cx="6923815" cy="5747326"/>
          </a:xfrm>
        </p:spPr>
        <p:txBody>
          <a:bodyPr rtlCol="0"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Klicken, um Inhalt hinzuzufügen</a:t>
            </a:r>
          </a:p>
        </p:txBody>
      </p:sp>
      <p:sp>
        <p:nvSpPr>
          <p:cNvPr id="12" name="Datumsplatzhalter 9">
            <a:extLst>
              <a:ext uri="{FF2B5EF4-FFF2-40B4-BE49-F238E27FC236}">
                <a16:creationId xmlns:a16="http://schemas.microsoft.com/office/drawing/2014/main" id="{148B844A-8E38-4D22-9A7F-A95D22C1E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299675" y="1584976"/>
            <a:ext cx="2772000" cy="502920"/>
          </a:xfrm>
        </p:spPr>
        <p:txBody>
          <a:bodyPr tIns="180000" rIns="180000" bIns="180000" rtlCol="0"/>
          <a:lstStyle>
            <a:lvl1pPr>
              <a:defRPr/>
            </a:lvl1pPr>
          </a:lstStyle>
          <a:p>
            <a:pPr rtl="0"/>
            <a:r>
              <a:rPr lang="de-DE" noProof="0"/>
              <a:t>02.02.20XX</a:t>
            </a:r>
          </a:p>
        </p:txBody>
      </p:sp>
      <p:sp>
        <p:nvSpPr>
          <p:cNvPr id="13" name="Fußzeilenplatzhalter 10">
            <a:extLst>
              <a:ext uri="{FF2B5EF4-FFF2-40B4-BE49-F238E27FC236}">
                <a16:creationId xmlns:a16="http://schemas.microsoft.com/office/drawing/2014/main" id="{9EE6E96B-321F-4070-8AB9-69F8498B1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216875" y="4439775"/>
            <a:ext cx="2937600" cy="502920"/>
          </a:xfrm>
        </p:spPr>
        <p:txBody>
          <a:bodyPr tIns="180000" rIns="180000" bIns="180000" rtlCol="0"/>
          <a:lstStyle/>
          <a:p>
            <a:pPr rtl="0"/>
            <a:r>
              <a:rPr lang="de-DE" spc="200" noProof="0"/>
              <a:t>PRÄSENTATIONSTITEL</a:t>
            </a:r>
          </a:p>
        </p:txBody>
      </p:sp>
      <p:sp>
        <p:nvSpPr>
          <p:cNvPr id="15" name="Foliennummernplatzhalter 11">
            <a:extLst>
              <a:ext uri="{FF2B5EF4-FFF2-40B4-BE49-F238E27FC236}">
                <a16:creationId xmlns:a16="http://schemas.microsoft.com/office/drawing/2014/main" id="{B6CC3AFC-1429-49C6-B3ED-9B5C629A5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6896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pPr rtl="0"/>
            <a:r>
              <a:rPr lang="de-DE" spc="200" noProof="0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pPr rtl="0"/>
            <a:fld id="{0D309695-DEC3-40DA-9DF5-330280C9D0E8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rtlCol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pPr rtl="0"/>
            <a:r>
              <a:rPr lang="de-DE" noProof="0"/>
              <a:t>02.02.20XX</a:t>
            </a:r>
          </a:p>
        </p:txBody>
      </p:sp>
    </p:spTree>
    <p:extLst>
      <p:ext uri="{BB962C8B-B14F-4D97-AF65-F5344CB8AC3E}">
        <p14:creationId xmlns:p14="http://schemas.microsoft.com/office/powerpoint/2010/main" val="62311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279">
          <p15:clr>
            <a:srgbClr val="F26B43"/>
          </p15:clr>
        </p15:guide>
        <p15:guide id="3" pos="1232">
          <p15:clr>
            <a:srgbClr val="5ACBF0"/>
          </p15:clr>
        </p15:guide>
        <p15:guide id="4" pos="1527">
          <p15:clr>
            <a:srgbClr val="5ACBF0"/>
          </p15:clr>
        </p15:guide>
        <p15:guide id="5" pos="2457">
          <p15:clr>
            <a:srgbClr val="5ACBF0"/>
          </p15:clr>
        </p15:guide>
        <p15:guide id="6" pos="2751">
          <p15:clr>
            <a:srgbClr val="5ACBF0"/>
          </p15:clr>
        </p15:guide>
        <p15:guide id="7" pos="3704">
          <p15:clr>
            <a:srgbClr val="5ACBF0"/>
          </p15:clr>
        </p15:guide>
        <p15:guide id="8" pos="3976">
          <p15:clr>
            <a:srgbClr val="5ACBF0"/>
          </p15:clr>
        </p15:guide>
        <p15:guide id="9" pos="4929">
          <p15:clr>
            <a:srgbClr val="5ACBF0"/>
          </p15:clr>
        </p15:guide>
        <p15:guide id="10" pos="5201">
          <p15:clr>
            <a:srgbClr val="5ACBF0"/>
          </p15:clr>
        </p15:guide>
        <p15:guide id="11" pos="6153">
          <p15:clr>
            <a:srgbClr val="5ACBF0"/>
          </p15:clr>
        </p15:guide>
        <p15:guide id="12" pos="6448">
          <p15:clr>
            <a:srgbClr val="5ACBF0"/>
          </p15:clr>
        </p15:guide>
        <p15:guide id="13" pos="7401">
          <p15:clr>
            <a:srgbClr val="F26B43"/>
          </p15:clr>
        </p15:guide>
        <p15:guide id="14" orient="horz" pos="3475">
          <p15:clr>
            <a:srgbClr val="F26B43"/>
          </p15:clr>
        </p15:guide>
        <p15:guide id="15" orient="horz" pos="278">
          <p15:clr>
            <a:srgbClr val="F26B43"/>
          </p15:clr>
        </p15:guide>
        <p15:guide id="16" orient="horz" pos="2886">
          <p15:clr>
            <a:srgbClr val="5ACBF0"/>
          </p15:clr>
        </p15:guide>
        <p15:guide id="17" orient="horz" pos="2591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1729">
          <p15:clr>
            <a:srgbClr val="5ACBF0"/>
          </p15:clr>
        </p15:guide>
        <p15:guide id="20" orient="horz" pos="1162">
          <p15:clr>
            <a:srgbClr val="5ACBF0"/>
          </p15:clr>
        </p15:guide>
        <p15:guide id="21" orient="horz" pos="867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4" Type="http://schemas.openxmlformats.org/officeDocument/2006/relationships/image" Target="../media/image9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svg"/><Relationship Id="rId3" Type="http://schemas.microsoft.com/office/2007/relationships/hdphoto" Target="../media/hdphoto3.wdp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svg"/><Relationship Id="rId2" Type="http://schemas.openxmlformats.org/officeDocument/2006/relationships/image" Target="../media/image97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9.png"/><Relationship Id="rId11" Type="http://schemas.openxmlformats.org/officeDocument/2006/relationships/image" Target="../media/image104.svg"/><Relationship Id="rId5" Type="http://schemas.microsoft.com/office/2007/relationships/hdphoto" Target="../media/hdphoto4.wdp"/><Relationship Id="rId15" Type="http://schemas.openxmlformats.org/officeDocument/2006/relationships/image" Target="../media/image108.sv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svg"/><Relationship Id="rId18" Type="http://schemas.openxmlformats.org/officeDocument/2006/relationships/image" Target="../media/image1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15.png"/><Relationship Id="rId17" Type="http://schemas.openxmlformats.org/officeDocument/2006/relationships/image" Target="../media/image120.svg"/><Relationship Id="rId2" Type="http://schemas.openxmlformats.org/officeDocument/2006/relationships/image" Target="../media/image15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114.svg"/><Relationship Id="rId5" Type="http://schemas.openxmlformats.org/officeDocument/2006/relationships/image" Target="../media/image18.svg"/><Relationship Id="rId15" Type="http://schemas.openxmlformats.org/officeDocument/2006/relationships/image" Target="../media/image118.svg"/><Relationship Id="rId10" Type="http://schemas.openxmlformats.org/officeDocument/2006/relationships/image" Target="../media/image113.png"/><Relationship Id="rId19" Type="http://schemas.openxmlformats.org/officeDocument/2006/relationships/image" Target="../media/image122.svg"/><Relationship Id="rId4" Type="http://schemas.openxmlformats.org/officeDocument/2006/relationships/image" Target="../media/image17.png"/><Relationship Id="rId9" Type="http://schemas.openxmlformats.org/officeDocument/2006/relationships/image" Target="../media/image112.svg"/><Relationship Id="rId14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svg"/><Relationship Id="rId3" Type="http://schemas.openxmlformats.org/officeDocument/2006/relationships/image" Target="../media/image123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4.sv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33" Type="http://schemas.openxmlformats.org/officeDocument/2006/relationships/image" Target="../media/image44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31" Type="http://schemas.openxmlformats.org/officeDocument/2006/relationships/image" Target="../media/image42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8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18" Type="http://schemas.openxmlformats.org/officeDocument/2006/relationships/image" Target="../media/image72.svg"/><Relationship Id="rId26" Type="http://schemas.openxmlformats.org/officeDocument/2006/relationships/image" Target="../media/image80.sv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0.jpeg"/><Relationship Id="rId20" Type="http://schemas.openxmlformats.org/officeDocument/2006/relationships/image" Target="../media/image74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svg"/><Relationship Id="rId11" Type="http://schemas.openxmlformats.org/officeDocument/2006/relationships/image" Target="../media/image65.jpeg"/><Relationship Id="rId24" Type="http://schemas.openxmlformats.org/officeDocument/2006/relationships/image" Target="../media/image78.jpeg"/><Relationship Id="rId5" Type="http://schemas.openxmlformats.org/officeDocument/2006/relationships/image" Target="../media/image59.png"/><Relationship Id="rId15" Type="http://schemas.openxmlformats.org/officeDocument/2006/relationships/image" Target="../media/image69.jpeg"/><Relationship Id="rId23" Type="http://schemas.openxmlformats.org/officeDocument/2006/relationships/image" Target="../media/image77.jpeg"/><Relationship Id="rId10" Type="http://schemas.openxmlformats.org/officeDocument/2006/relationships/image" Target="../media/image64.jpeg"/><Relationship Id="rId19" Type="http://schemas.openxmlformats.org/officeDocument/2006/relationships/image" Target="../media/image73.png"/><Relationship Id="rId4" Type="http://schemas.openxmlformats.org/officeDocument/2006/relationships/image" Target="../media/image58.sv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Relationship Id="rId22" Type="http://schemas.openxmlformats.org/officeDocument/2006/relationships/image" Target="../media/image7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21F7C9-5828-4AED-834A-87AEA2281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900" y="448056"/>
            <a:ext cx="5428996" cy="3401568"/>
          </a:xfrm>
        </p:spPr>
        <p:txBody>
          <a:bodyPr rtlCol="0" anchor="t">
            <a:normAutofit/>
          </a:bodyPr>
          <a:lstStyle/>
          <a:p>
            <a:pPr rtl="0"/>
            <a:r>
              <a:rPr lang="de-DE" dirty="0"/>
              <a:t>Kein Backup</a:t>
            </a:r>
            <a:br>
              <a:rPr lang="de-DE" dirty="0"/>
            </a:br>
            <a:r>
              <a:rPr lang="de-DE" dirty="0"/>
              <a:t>Kein Mitleid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6B2940A3-1B97-4EDD-B073-C632DA7F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900" y="4471416"/>
            <a:ext cx="5428996" cy="1481328"/>
          </a:xfrm>
        </p:spPr>
        <p:txBody>
          <a:bodyPr rtlCol="0">
            <a:normAutofit/>
          </a:bodyPr>
          <a:lstStyle/>
          <a:p>
            <a:pPr algn="ctr"/>
            <a:r>
              <a:rPr lang="de-DE" dirty="0"/>
              <a:t>@stephanius@chaos.social</a:t>
            </a:r>
          </a:p>
          <a:p>
            <a:pPr rtl="0"/>
            <a:endParaRPr lang="de-DE" dirty="0"/>
          </a:p>
        </p:txBody>
      </p:sp>
      <p:pic>
        <p:nvPicPr>
          <p:cNvPr id="10" name="Bildplatzhalter 9" descr="Ein Bild, das Wand, Person, drinnen enthält.&#10;&#10;Automatisch generierte Beschreibung">
            <a:extLst>
              <a:ext uri="{FF2B5EF4-FFF2-40B4-BE49-F238E27FC236}">
                <a16:creationId xmlns:a16="http://schemas.microsoft.com/office/drawing/2014/main" id="{F6D3CB59-5B30-45E3-BA2A-53DCD223E0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50850" y="447675"/>
            <a:ext cx="5429250" cy="5545138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7EB7F9C-5FDB-474D-88AB-D36F155B6C7F}"/>
              </a:ext>
            </a:extLst>
          </p:cNvPr>
          <p:cNvSpPr txBox="1"/>
          <p:nvPr/>
        </p:nvSpPr>
        <p:spPr>
          <a:xfrm>
            <a:off x="320298" y="6427334"/>
            <a:ext cx="2236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>
                <a:solidFill>
                  <a:schemeClr val="tx1">
                    <a:lumMod val="65000"/>
                  </a:schemeClr>
                </a:solidFill>
              </a:rPr>
              <a:t>Foto: unsplash.com/@elisa_ventur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67DFB6-9A6A-4207-49D6-0D09B64A5569}"/>
              </a:ext>
            </a:extLst>
          </p:cNvPr>
          <p:cNvGrpSpPr/>
          <p:nvPr/>
        </p:nvGrpSpPr>
        <p:grpSpPr>
          <a:xfrm>
            <a:off x="10461812" y="5414004"/>
            <a:ext cx="1409890" cy="1061769"/>
            <a:chOff x="10461812" y="5414004"/>
            <a:chExt cx="1409890" cy="10617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912A27-0E6E-0BB1-71C9-F1E1267B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61812" y="5414004"/>
              <a:ext cx="1409890" cy="10617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620940-4958-4893-87E8-016E5FBC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8428" y="6095999"/>
              <a:ext cx="919740" cy="331335"/>
            </a:xfrm>
            <a:prstGeom prst="rect">
              <a:avLst/>
            </a:prstGeom>
          </p:spPr>
        </p:pic>
      </p:grpSp>
      <p:pic>
        <p:nvPicPr>
          <p:cNvPr id="7" name="Picture 2" descr="Explore · GitHub">
            <a:extLst>
              <a:ext uri="{FF2B5EF4-FFF2-40B4-BE49-F238E27FC236}">
                <a16:creationId xmlns:a16="http://schemas.microsoft.com/office/drawing/2014/main" id="{AF7CB473-13F6-56BC-EDEB-FD42F5DEC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993" y="461314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3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4AC0338-3BDD-464D-8FAF-87DE5DE6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10" y="1833086"/>
            <a:ext cx="3592447" cy="3191827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227A9851-D29E-437E-8552-E2686081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686FC4-3EFA-4F6A-8448-6449DFE77D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de-DE" noProof="0" dirty="0"/>
              <a:t>25.03.23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6388CA8-0DA2-4A39-AAF9-DE8D0EB77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de-DE" spc="200" noProof="0" dirty="0"/>
              <a:t>Backup Strategien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73A5212-3A94-4087-BA77-E1DB68D07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10</a:t>
            </a:fld>
            <a:endParaRPr lang="de-DE" noProof="0"/>
          </a:p>
        </p:txBody>
      </p:sp>
      <p:pic>
        <p:nvPicPr>
          <p:cNvPr id="10" name="Bildplatzhalter 15">
            <a:extLst>
              <a:ext uri="{FF2B5EF4-FFF2-40B4-BE49-F238E27FC236}">
                <a16:creationId xmlns:a16="http://schemas.microsoft.com/office/drawing/2014/main" id="{F48F3FEF-ABC2-4C82-9E22-3EC206FE78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5" y="386634"/>
            <a:ext cx="2854800" cy="59745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465C11B-70A6-4AAF-A5E1-6C7BB48D1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063" y="386634"/>
            <a:ext cx="4640564" cy="27717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DEA170-60DE-4E30-B796-836A4CB6F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063" y="3809634"/>
            <a:ext cx="4640564" cy="25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>
            <a:extLst>
              <a:ext uri="{FF2B5EF4-FFF2-40B4-BE49-F238E27FC236}">
                <a16:creationId xmlns:a16="http://schemas.microsoft.com/office/drawing/2014/main" id="{AA6A305D-EA59-470F-B351-EBA6253A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Personas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9D37F2E-EB29-4FAE-A77B-C75DADA5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Chris</a:t>
            </a:r>
          </a:p>
          <a:p>
            <a:pPr rtl="0"/>
            <a:r>
              <a:rPr lang="de-DE" dirty="0"/>
              <a:t>	Linux </a:t>
            </a:r>
          </a:p>
          <a:p>
            <a:pPr rtl="0"/>
            <a:r>
              <a:rPr lang="de-DE" dirty="0"/>
              <a:t>	Fairphone</a:t>
            </a:r>
          </a:p>
          <a:p>
            <a:pPr rtl="0"/>
            <a:r>
              <a:rPr lang="de-DE" dirty="0"/>
              <a:t>	tina@chris.org</a:t>
            </a:r>
          </a:p>
          <a:p>
            <a:pPr rtl="0"/>
            <a:endParaRPr lang="de-DE" dirty="0"/>
          </a:p>
        </p:txBody>
      </p:sp>
      <p:sp>
        <p:nvSpPr>
          <p:cNvPr id="30" name="Datumsplatzhalter 29">
            <a:extLst>
              <a:ext uri="{FF2B5EF4-FFF2-40B4-BE49-F238E27FC236}">
                <a16:creationId xmlns:a16="http://schemas.microsoft.com/office/drawing/2014/main" id="{7C0CAB7D-9C8C-4038-8019-9B45FE22B4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de-DE" noProof="0" dirty="0"/>
              <a:t>25.03.23</a:t>
            </a:r>
          </a:p>
        </p:txBody>
      </p:sp>
      <p:sp>
        <p:nvSpPr>
          <p:cNvPr id="31" name="Fußzeilenplatzhalter 30">
            <a:extLst>
              <a:ext uri="{FF2B5EF4-FFF2-40B4-BE49-F238E27FC236}">
                <a16:creationId xmlns:a16="http://schemas.microsoft.com/office/drawing/2014/main" id="{C7B6A857-C849-4B32-9139-4E287E95D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de-DE" spc="200" noProof="0" dirty="0"/>
              <a:t>Kein Backup – kein Mitleid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D30DAE34-DD82-432D-8996-97E05E89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0D309695-DEC3-40DA-9DF5-330280C9D0E8}" type="slidenum">
              <a:rPr lang="de-DE" smtClean="0"/>
              <a:pPr rtl="0"/>
              <a:t>11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C2CA22-B496-00AD-BDB7-35E84D7B6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96" y="503315"/>
            <a:ext cx="7347442" cy="55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0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29E0-7FBA-03AB-9FDA-05E8F988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Inkrementelle Backups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07D09-C52F-496C-6E4D-17DBD8644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324418"/>
            <a:ext cx="3457576" cy="502920"/>
          </a:xfrm>
        </p:spPr>
        <p:txBody>
          <a:bodyPr/>
          <a:lstStyle/>
          <a:p>
            <a:pPr rtl="0"/>
            <a:r>
              <a:rPr lang="de-DE" noProof="0" dirty="0"/>
              <a:t>20.02.24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1DBBA-4F46-613B-86A3-ECE7BE094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334887"/>
            <a:ext cx="5397056" cy="502920"/>
          </a:xfrm>
        </p:spPr>
        <p:txBody>
          <a:bodyPr/>
          <a:lstStyle/>
          <a:p>
            <a:pPr rtl="0"/>
            <a:r>
              <a:rPr lang="de-DE" spc="200" noProof="0" dirty="0"/>
              <a:t>Kein Backup – kein Mitleid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4D7F3-30C8-EA8B-486C-A5CFEB9E5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315837"/>
            <a:ext cx="502920" cy="502920"/>
          </a:xfrm>
        </p:spPr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12</a:t>
            </a:fld>
            <a:endParaRPr lang="de-DE" noProof="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A9E37E-FF3C-FD41-0DD4-8162F286798E}"/>
              </a:ext>
            </a:extLst>
          </p:cNvPr>
          <p:cNvCxnSpPr>
            <a:cxnSpLocks/>
          </p:cNvCxnSpPr>
          <p:nvPr/>
        </p:nvCxnSpPr>
        <p:spPr>
          <a:xfrm>
            <a:off x="3900488" y="5838622"/>
            <a:ext cx="784345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6D2AD8-7401-9942-2679-8D6A399E4432}"/>
              </a:ext>
            </a:extLst>
          </p:cNvPr>
          <p:cNvCxnSpPr>
            <a:cxnSpLocks/>
          </p:cNvCxnSpPr>
          <p:nvPr/>
        </p:nvCxnSpPr>
        <p:spPr>
          <a:xfrm flipV="1">
            <a:off x="4075889" y="2017713"/>
            <a:ext cx="0" cy="401343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4F962B-E75D-58A1-6FF8-2A7B7865C1F5}"/>
              </a:ext>
            </a:extLst>
          </p:cNvPr>
          <p:cNvGrpSpPr/>
          <p:nvPr/>
        </p:nvGrpSpPr>
        <p:grpSpPr>
          <a:xfrm>
            <a:off x="0" y="668575"/>
            <a:ext cx="4075888" cy="6618050"/>
            <a:chOff x="0" y="668575"/>
            <a:chExt cx="4075888" cy="6618050"/>
          </a:xfrm>
        </p:grpSpPr>
        <p:pic>
          <p:nvPicPr>
            <p:cNvPr id="23" name="Graphic 22" descr="Folder with solid fill">
              <a:extLst>
                <a:ext uri="{FF2B5EF4-FFF2-40B4-BE49-F238E27FC236}">
                  <a16:creationId xmlns:a16="http://schemas.microsoft.com/office/drawing/2014/main" id="{EFCD4B72-ABD2-7CF4-1934-600B5EB1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68575"/>
              <a:ext cx="4075888" cy="6618050"/>
            </a:xfrm>
            <a:prstGeom prst="rect">
              <a:avLst/>
            </a:prstGeom>
          </p:spPr>
        </p:pic>
        <p:pic>
          <p:nvPicPr>
            <p:cNvPr id="27" name="Graphic 26" descr="Document with solid fill">
              <a:extLst>
                <a:ext uri="{FF2B5EF4-FFF2-40B4-BE49-F238E27FC236}">
                  <a16:creationId xmlns:a16="http://schemas.microsoft.com/office/drawing/2014/main" id="{1C395C80-0077-EC84-DC37-B981F3B5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2450" y="2617326"/>
              <a:ext cx="864000" cy="864000"/>
            </a:xfrm>
            <a:prstGeom prst="rect">
              <a:avLst/>
            </a:prstGeom>
          </p:spPr>
        </p:pic>
        <p:pic>
          <p:nvPicPr>
            <p:cNvPr id="28" name="Graphic 27" descr="Document with solid fill">
              <a:extLst>
                <a:ext uri="{FF2B5EF4-FFF2-40B4-BE49-F238E27FC236}">
                  <a16:creationId xmlns:a16="http://schemas.microsoft.com/office/drawing/2014/main" id="{4685F7B4-9CB8-FD8B-09E2-D0B6EC946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37894" y="2617326"/>
              <a:ext cx="864000" cy="864000"/>
            </a:xfrm>
            <a:prstGeom prst="rect">
              <a:avLst/>
            </a:prstGeom>
          </p:spPr>
        </p:pic>
        <p:pic>
          <p:nvPicPr>
            <p:cNvPr id="29" name="Graphic 28" descr="Document with solid fill">
              <a:extLst>
                <a:ext uri="{FF2B5EF4-FFF2-40B4-BE49-F238E27FC236}">
                  <a16:creationId xmlns:a16="http://schemas.microsoft.com/office/drawing/2014/main" id="{ABE3463C-1C7E-F281-98CA-1090E1FE4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2294" y="2617326"/>
              <a:ext cx="864000" cy="864000"/>
            </a:xfrm>
            <a:prstGeom prst="rect">
              <a:avLst/>
            </a:prstGeom>
          </p:spPr>
        </p:pic>
        <p:pic>
          <p:nvPicPr>
            <p:cNvPr id="30" name="Graphic 29" descr="Document with solid fill">
              <a:extLst>
                <a:ext uri="{FF2B5EF4-FFF2-40B4-BE49-F238E27FC236}">
                  <a16:creationId xmlns:a16="http://schemas.microsoft.com/office/drawing/2014/main" id="{C87E7495-B8C4-A376-035C-E050F173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2450" y="3731751"/>
              <a:ext cx="864000" cy="864000"/>
            </a:xfrm>
            <a:prstGeom prst="rect">
              <a:avLst/>
            </a:prstGeom>
          </p:spPr>
        </p:pic>
        <p:pic>
          <p:nvPicPr>
            <p:cNvPr id="31" name="Graphic 30" descr="Document with solid fill">
              <a:extLst>
                <a:ext uri="{FF2B5EF4-FFF2-40B4-BE49-F238E27FC236}">
                  <a16:creationId xmlns:a16="http://schemas.microsoft.com/office/drawing/2014/main" id="{42525DC7-0446-E209-0FCF-2EA8FD07C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37894" y="3731751"/>
              <a:ext cx="864000" cy="864000"/>
            </a:xfrm>
            <a:prstGeom prst="rect">
              <a:avLst/>
            </a:prstGeom>
          </p:spPr>
        </p:pic>
        <p:pic>
          <p:nvPicPr>
            <p:cNvPr id="32" name="Graphic 31" descr="Document with solid fill">
              <a:extLst>
                <a:ext uri="{FF2B5EF4-FFF2-40B4-BE49-F238E27FC236}">
                  <a16:creationId xmlns:a16="http://schemas.microsoft.com/office/drawing/2014/main" id="{18712F86-78AD-8389-4417-4FD34937F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2294" y="3731751"/>
              <a:ext cx="864000" cy="864000"/>
            </a:xfrm>
            <a:prstGeom prst="rect">
              <a:avLst/>
            </a:prstGeom>
          </p:spPr>
        </p:pic>
        <p:pic>
          <p:nvPicPr>
            <p:cNvPr id="33" name="Graphic 32" descr="Document with solid fill">
              <a:extLst>
                <a:ext uri="{FF2B5EF4-FFF2-40B4-BE49-F238E27FC236}">
                  <a16:creationId xmlns:a16="http://schemas.microsoft.com/office/drawing/2014/main" id="{4AAD0C42-6D30-0A0B-D19F-37A536162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2450" y="4831584"/>
              <a:ext cx="864000" cy="864000"/>
            </a:xfrm>
            <a:prstGeom prst="rect">
              <a:avLst/>
            </a:prstGeom>
          </p:spPr>
        </p:pic>
        <p:pic>
          <p:nvPicPr>
            <p:cNvPr id="34" name="Graphic 33" descr="Document with solid fill">
              <a:extLst>
                <a:ext uri="{FF2B5EF4-FFF2-40B4-BE49-F238E27FC236}">
                  <a16:creationId xmlns:a16="http://schemas.microsoft.com/office/drawing/2014/main" id="{02559DD8-616D-FA28-D59B-468D901C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37894" y="4831584"/>
              <a:ext cx="864000" cy="864000"/>
            </a:xfrm>
            <a:prstGeom prst="rect">
              <a:avLst/>
            </a:prstGeom>
          </p:spPr>
        </p:pic>
        <p:pic>
          <p:nvPicPr>
            <p:cNvPr id="35" name="Graphic 34" descr="Document with solid fill">
              <a:extLst>
                <a:ext uri="{FF2B5EF4-FFF2-40B4-BE49-F238E27FC236}">
                  <a16:creationId xmlns:a16="http://schemas.microsoft.com/office/drawing/2014/main" id="{ABC3811F-70AB-428E-5475-F4CCA04B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52294" y="4831584"/>
              <a:ext cx="864000" cy="864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CA5BE9-8F75-FA97-D140-400BAF140FC3}"/>
                </a:ext>
              </a:extLst>
            </p:cNvPr>
            <p:cNvSpPr txBox="1"/>
            <p:nvPr/>
          </p:nvSpPr>
          <p:spPr>
            <a:xfrm>
              <a:off x="962506" y="3346637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F2A537-C08F-E965-E1F3-42C11D06D7D4}"/>
                </a:ext>
              </a:extLst>
            </p:cNvPr>
            <p:cNvSpPr txBox="1"/>
            <p:nvPr/>
          </p:nvSpPr>
          <p:spPr>
            <a:xfrm>
              <a:off x="1877760" y="3346637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B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BD767C-6292-3E92-7CD3-1ABE8C6AEAFD}"/>
                </a:ext>
              </a:extLst>
            </p:cNvPr>
            <p:cNvSpPr txBox="1"/>
            <p:nvPr/>
          </p:nvSpPr>
          <p:spPr>
            <a:xfrm>
              <a:off x="2810692" y="3346637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EF630B-A6D3-E66F-9EE5-05EA7CBA63E1}"/>
                </a:ext>
              </a:extLst>
            </p:cNvPr>
            <p:cNvSpPr txBox="1"/>
            <p:nvPr/>
          </p:nvSpPr>
          <p:spPr>
            <a:xfrm>
              <a:off x="2810692" y="555156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Z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AE633F-B112-792B-2D92-803EBA84482D}"/>
                </a:ext>
              </a:extLst>
            </p:cNvPr>
            <p:cNvSpPr txBox="1"/>
            <p:nvPr/>
          </p:nvSpPr>
          <p:spPr>
            <a:xfrm>
              <a:off x="1896201" y="555156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80AABA-5EE4-DE3E-42AA-6F13973D8DB9}"/>
                </a:ext>
              </a:extLst>
            </p:cNvPr>
            <p:cNvSpPr txBox="1"/>
            <p:nvPr/>
          </p:nvSpPr>
          <p:spPr>
            <a:xfrm>
              <a:off x="939705" y="55656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AD3B00-F044-B83F-2762-364544F0965B}"/>
                </a:ext>
              </a:extLst>
            </p:cNvPr>
            <p:cNvSpPr txBox="1"/>
            <p:nvPr/>
          </p:nvSpPr>
          <p:spPr>
            <a:xfrm>
              <a:off x="949230" y="446847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F60097-913B-52EE-43B1-D3CA75D0B187}"/>
                </a:ext>
              </a:extLst>
            </p:cNvPr>
            <p:cNvSpPr txBox="1"/>
            <p:nvPr/>
          </p:nvSpPr>
          <p:spPr>
            <a:xfrm>
              <a:off x="1881954" y="446847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AC8CF2-12E1-6A64-FC23-C41122973D36}"/>
                </a:ext>
              </a:extLst>
            </p:cNvPr>
            <p:cNvSpPr txBox="1"/>
            <p:nvPr/>
          </p:nvSpPr>
          <p:spPr>
            <a:xfrm>
              <a:off x="2789854" y="44684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B846C8-984A-4048-3B19-07C118B1D08B}"/>
              </a:ext>
            </a:extLst>
          </p:cNvPr>
          <p:cNvSpPr txBox="1"/>
          <p:nvPr/>
        </p:nvSpPr>
        <p:spPr>
          <a:xfrm>
            <a:off x="4107466" y="5859496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  <a:tab pos="1076325" algn="l"/>
                <a:tab pos="1790700" algn="l"/>
                <a:tab pos="2514600" algn="l"/>
                <a:tab pos="3228975" algn="l"/>
                <a:tab pos="3943350" algn="l"/>
                <a:tab pos="4667250" algn="l"/>
                <a:tab pos="5381625" algn="l"/>
                <a:tab pos="6096000" algn="l"/>
                <a:tab pos="6819900" algn="l"/>
              </a:tabLst>
            </a:pPr>
            <a:r>
              <a:rPr lang="de-DE" dirty="0"/>
              <a:t>	Mo	Di	Mi	Do	Fr	Sa	So	Mo	Di	Mi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E30E39-FBEF-47DF-0EE8-4154AC5D5ED9}"/>
              </a:ext>
            </a:extLst>
          </p:cNvPr>
          <p:cNvSpPr/>
          <p:nvPr/>
        </p:nvSpPr>
        <p:spPr>
          <a:xfrm>
            <a:off x="4371344" y="1802185"/>
            <a:ext cx="576000" cy="40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…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76F0D55-7D40-AD0E-D232-8BB9260FD124}"/>
              </a:ext>
            </a:extLst>
          </p:cNvPr>
          <p:cNvSpPr/>
          <p:nvPr/>
        </p:nvSpPr>
        <p:spPr>
          <a:xfrm>
            <a:off x="660282" y="3715969"/>
            <a:ext cx="1891378" cy="1115615"/>
          </a:xfrm>
          <a:custGeom>
            <a:avLst/>
            <a:gdLst>
              <a:gd name="connsiteX0" fmla="*/ 0 w 1891378"/>
              <a:gd name="connsiteY0" fmla="*/ 185940 h 1115615"/>
              <a:gd name="connsiteX1" fmla="*/ 185940 w 1891378"/>
              <a:gd name="connsiteY1" fmla="*/ 0 h 1115615"/>
              <a:gd name="connsiteX2" fmla="*/ 646854 w 1891378"/>
              <a:gd name="connsiteY2" fmla="*/ 0 h 1115615"/>
              <a:gd name="connsiteX3" fmla="*/ 1183744 w 1891378"/>
              <a:gd name="connsiteY3" fmla="*/ 0 h 1115615"/>
              <a:gd name="connsiteX4" fmla="*/ 1705438 w 1891378"/>
              <a:gd name="connsiteY4" fmla="*/ 0 h 1115615"/>
              <a:gd name="connsiteX5" fmla="*/ 1891378 w 1891378"/>
              <a:gd name="connsiteY5" fmla="*/ 185940 h 1115615"/>
              <a:gd name="connsiteX6" fmla="*/ 1891378 w 1891378"/>
              <a:gd name="connsiteY6" fmla="*/ 542933 h 1115615"/>
              <a:gd name="connsiteX7" fmla="*/ 1891378 w 1891378"/>
              <a:gd name="connsiteY7" fmla="*/ 929675 h 1115615"/>
              <a:gd name="connsiteX8" fmla="*/ 1705438 w 1891378"/>
              <a:gd name="connsiteY8" fmla="*/ 1115615 h 1115615"/>
              <a:gd name="connsiteX9" fmla="*/ 1244524 w 1891378"/>
              <a:gd name="connsiteY9" fmla="*/ 1115615 h 1115615"/>
              <a:gd name="connsiteX10" fmla="*/ 738024 w 1891378"/>
              <a:gd name="connsiteY10" fmla="*/ 1115615 h 1115615"/>
              <a:gd name="connsiteX11" fmla="*/ 185940 w 1891378"/>
              <a:gd name="connsiteY11" fmla="*/ 1115615 h 1115615"/>
              <a:gd name="connsiteX12" fmla="*/ 0 w 1891378"/>
              <a:gd name="connsiteY12" fmla="*/ 929675 h 1115615"/>
              <a:gd name="connsiteX13" fmla="*/ 0 w 1891378"/>
              <a:gd name="connsiteY13" fmla="*/ 565245 h 1115615"/>
              <a:gd name="connsiteX14" fmla="*/ 0 w 1891378"/>
              <a:gd name="connsiteY14" fmla="*/ 185940 h 111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1378" h="1115615" extrusionOk="0">
                <a:moveTo>
                  <a:pt x="0" y="185940"/>
                </a:moveTo>
                <a:cubicBezTo>
                  <a:pt x="-21033" y="94766"/>
                  <a:pt x="108784" y="1710"/>
                  <a:pt x="185940" y="0"/>
                </a:cubicBezTo>
                <a:cubicBezTo>
                  <a:pt x="341130" y="-54559"/>
                  <a:pt x="518529" y="25446"/>
                  <a:pt x="646854" y="0"/>
                </a:cubicBezTo>
                <a:cubicBezTo>
                  <a:pt x="775179" y="-25446"/>
                  <a:pt x="1011998" y="3386"/>
                  <a:pt x="1183744" y="0"/>
                </a:cubicBezTo>
                <a:cubicBezTo>
                  <a:pt x="1355490" y="-3386"/>
                  <a:pt x="1545731" y="16399"/>
                  <a:pt x="1705438" y="0"/>
                </a:cubicBezTo>
                <a:cubicBezTo>
                  <a:pt x="1804161" y="2528"/>
                  <a:pt x="1883113" y="106539"/>
                  <a:pt x="1891378" y="185940"/>
                </a:cubicBezTo>
                <a:cubicBezTo>
                  <a:pt x="1907614" y="338597"/>
                  <a:pt x="1862164" y="447267"/>
                  <a:pt x="1891378" y="542933"/>
                </a:cubicBezTo>
                <a:cubicBezTo>
                  <a:pt x="1920592" y="638599"/>
                  <a:pt x="1885850" y="788017"/>
                  <a:pt x="1891378" y="929675"/>
                </a:cubicBezTo>
                <a:cubicBezTo>
                  <a:pt x="1900116" y="1031411"/>
                  <a:pt x="1814587" y="1089913"/>
                  <a:pt x="1705438" y="1115615"/>
                </a:cubicBezTo>
                <a:cubicBezTo>
                  <a:pt x="1533408" y="1167961"/>
                  <a:pt x="1423548" y="1071007"/>
                  <a:pt x="1244524" y="1115615"/>
                </a:cubicBezTo>
                <a:cubicBezTo>
                  <a:pt x="1065500" y="1160223"/>
                  <a:pt x="911694" y="1091365"/>
                  <a:pt x="738024" y="1115615"/>
                </a:cubicBezTo>
                <a:cubicBezTo>
                  <a:pt x="564354" y="1139865"/>
                  <a:pt x="445404" y="1089500"/>
                  <a:pt x="185940" y="1115615"/>
                </a:cubicBezTo>
                <a:cubicBezTo>
                  <a:pt x="84711" y="1128996"/>
                  <a:pt x="-25383" y="1040481"/>
                  <a:pt x="0" y="929675"/>
                </a:cubicBezTo>
                <a:cubicBezTo>
                  <a:pt x="-5388" y="812604"/>
                  <a:pt x="18853" y="732818"/>
                  <a:pt x="0" y="565245"/>
                </a:cubicBezTo>
                <a:cubicBezTo>
                  <a:pt x="-18853" y="397672"/>
                  <a:pt x="8240" y="306888"/>
                  <a:pt x="0" y="18594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11085216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3E09555-7136-D822-146B-2B2D15A81A0B}"/>
              </a:ext>
            </a:extLst>
          </p:cNvPr>
          <p:cNvSpPr/>
          <p:nvPr/>
        </p:nvSpPr>
        <p:spPr>
          <a:xfrm>
            <a:off x="5101592" y="5095621"/>
            <a:ext cx="576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E2AF100-8B54-EF64-2DB9-377AD900B148}"/>
              </a:ext>
            </a:extLst>
          </p:cNvPr>
          <p:cNvSpPr/>
          <p:nvPr/>
        </p:nvSpPr>
        <p:spPr>
          <a:xfrm>
            <a:off x="2533281" y="2614363"/>
            <a:ext cx="864000" cy="1115615"/>
          </a:xfrm>
          <a:custGeom>
            <a:avLst/>
            <a:gdLst>
              <a:gd name="connsiteX0" fmla="*/ 0 w 864000"/>
              <a:gd name="connsiteY0" fmla="*/ 144003 h 1115615"/>
              <a:gd name="connsiteX1" fmla="*/ 144003 w 864000"/>
              <a:gd name="connsiteY1" fmla="*/ 0 h 1115615"/>
              <a:gd name="connsiteX2" fmla="*/ 719997 w 864000"/>
              <a:gd name="connsiteY2" fmla="*/ 0 h 1115615"/>
              <a:gd name="connsiteX3" fmla="*/ 864000 w 864000"/>
              <a:gd name="connsiteY3" fmla="*/ 144003 h 1115615"/>
              <a:gd name="connsiteX4" fmla="*/ 864000 w 864000"/>
              <a:gd name="connsiteY4" fmla="*/ 532979 h 1115615"/>
              <a:gd name="connsiteX5" fmla="*/ 864000 w 864000"/>
              <a:gd name="connsiteY5" fmla="*/ 971612 h 1115615"/>
              <a:gd name="connsiteX6" fmla="*/ 719997 w 864000"/>
              <a:gd name="connsiteY6" fmla="*/ 1115615 h 1115615"/>
              <a:gd name="connsiteX7" fmla="*/ 144003 w 864000"/>
              <a:gd name="connsiteY7" fmla="*/ 1115615 h 1115615"/>
              <a:gd name="connsiteX8" fmla="*/ 0 w 864000"/>
              <a:gd name="connsiteY8" fmla="*/ 971612 h 1115615"/>
              <a:gd name="connsiteX9" fmla="*/ 0 w 864000"/>
              <a:gd name="connsiteY9" fmla="*/ 574360 h 1115615"/>
              <a:gd name="connsiteX10" fmla="*/ 0 w 864000"/>
              <a:gd name="connsiteY10" fmla="*/ 144003 h 111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000" h="1115615" extrusionOk="0">
                <a:moveTo>
                  <a:pt x="0" y="144003"/>
                </a:moveTo>
                <a:cubicBezTo>
                  <a:pt x="-14478" y="72400"/>
                  <a:pt x="66962" y="167"/>
                  <a:pt x="144003" y="0"/>
                </a:cubicBezTo>
                <a:cubicBezTo>
                  <a:pt x="382443" y="-57091"/>
                  <a:pt x="588105" y="34207"/>
                  <a:pt x="719997" y="0"/>
                </a:cubicBezTo>
                <a:cubicBezTo>
                  <a:pt x="788095" y="-9400"/>
                  <a:pt x="880741" y="55023"/>
                  <a:pt x="864000" y="144003"/>
                </a:cubicBezTo>
                <a:cubicBezTo>
                  <a:pt x="898581" y="258223"/>
                  <a:pt x="819336" y="382536"/>
                  <a:pt x="864000" y="532979"/>
                </a:cubicBezTo>
                <a:cubicBezTo>
                  <a:pt x="908664" y="683422"/>
                  <a:pt x="819989" y="850730"/>
                  <a:pt x="864000" y="971612"/>
                </a:cubicBezTo>
                <a:cubicBezTo>
                  <a:pt x="867652" y="1055035"/>
                  <a:pt x="809140" y="1127367"/>
                  <a:pt x="719997" y="1115615"/>
                </a:cubicBezTo>
                <a:cubicBezTo>
                  <a:pt x="442796" y="1116176"/>
                  <a:pt x="260337" y="1096430"/>
                  <a:pt x="144003" y="1115615"/>
                </a:cubicBezTo>
                <a:cubicBezTo>
                  <a:pt x="53914" y="1120536"/>
                  <a:pt x="-9886" y="1059132"/>
                  <a:pt x="0" y="971612"/>
                </a:cubicBezTo>
                <a:cubicBezTo>
                  <a:pt x="-8993" y="827108"/>
                  <a:pt x="23995" y="675970"/>
                  <a:pt x="0" y="574360"/>
                </a:cubicBezTo>
                <a:cubicBezTo>
                  <a:pt x="-23995" y="472750"/>
                  <a:pt x="39725" y="290589"/>
                  <a:pt x="0" y="14400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11085216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489762-3B84-93DB-8F9C-73902D1F7D02}"/>
              </a:ext>
            </a:extLst>
          </p:cNvPr>
          <p:cNvSpPr/>
          <p:nvPr/>
        </p:nvSpPr>
        <p:spPr>
          <a:xfrm>
            <a:off x="5808000" y="5099640"/>
            <a:ext cx="576000" cy="720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626A2B9-B6C5-966B-8BFA-38634B73C506}"/>
              </a:ext>
            </a:extLst>
          </p:cNvPr>
          <p:cNvSpPr/>
          <p:nvPr/>
        </p:nvSpPr>
        <p:spPr>
          <a:xfrm>
            <a:off x="5808000" y="4736600"/>
            <a:ext cx="57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8F7FC41-FB43-F44A-FDD6-27100AC9E95B}"/>
              </a:ext>
            </a:extLst>
          </p:cNvPr>
          <p:cNvSpPr/>
          <p:nvPr/>
        </p:nvSpPr>
        <p:spPr>
          <a:xfrm>
            <a:off x="1630818" y="3709744"/>
            <a:ext cx="864000" cy="2149752"/>
          </a:xfrm>
          <a:custGeom>
            <a:avLst/>
            <a:gdLst>
              <a:gd name="connsiteX0" fmla="*/ 0 w 864000"/>
              <a:gd name="connsiteY0" fmla="*/ 144003 h 2149752"/>
              <a:gd name="connsiteX1" fmla="*/ 144003 w 864000"/>
              <a:gd name="connsiteY1" fmla="*/ 0 h 2149752"/>
              <a:gd name="connsiteX2" fmla="*/ 719997 w 864000"/>
              <a:gd name="connsiteY2" fmla="*/ 0 h 2149752"/>
              <a:gd name="connsiteX3" fmla="*/ 864000 w 864000"/>
              <a:gd name="connsiteY3" fmla="*/ 144003 h 2149752"/>
              <a:gd name="connsiteX4" fmla="*/ 864000 w 864000"/>
              <a:gd name="connsiteY4" fmla="*/ 553587 h 2149752"/>
              <a:gd name="connsiteX5" fmla="*/ 864000 w 864000"/>
              <a:gd name="connsiteY5" fmla="*/ 1019024 h 2149752"/>
              <a:gd name="connsiteX6" fmla="*/ 864000 w 864000"/>
              <a:gd name="connsiteY6" fmla="*/ 1428608 h 2149752"/>
              <a:gd name="connsiteX7" fmla="*/ 864000 w 864000"/>
              <a:gd name="connsiteY7" fmla="*/ 2005749 h 2149752"/>
              <a:gd name="connsiteX8" fmla="*/ 719997 w 864000"/>
              <a:gd name="connsiteY8" fmla="*/ 2149752 h 2149752"/>
              <a:gd name="connsiteX9" fmla="*/ 144003 w 864000"/>
              <a:gd name="connsiteY9" fmla="*/ 2149752 h 2149752"/>
              <a:gd name="connsiteX10" fmla="*/ 0 w 864000"/>
              <a:gd name="connsiteY10" fmla="*/ 2005749 h 2149752"/>
              <a:gd name="connsiteX11" fmla="*/ 0 w 864000"/>
              <a:gd name="connsiteY11" fmla="*/ 1577547 h 2149752"/>
              <a:gd name="connsiteX12" fmla="*/ 0 w 864000"/>
              <a:gd name="connsiteY12" fmla="*/ 1074876 h 2149752"/>
              <a:gd name="connsiteX13" fmla="*/ 0 w 864000"/>
              <a:gd name="connsiteY13" fmla="*/ 646674 h 2149752"/>
              <a:gd name="connsiteX14" fmla="*/ 0 w 864000"/>
              <a:gd name="connsiteY14" fmla="*/ 144003 h 214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4000" h="2149752" extrusionOk="0">
                <a:moveTo>
                  <a:pt x="0" y="144003"/>
                </a:moveTo>
                <a:cubicBezTo>
                  <a:pt x="-14478" y="72400"/>
                  <a:pt x="66962" y="167"/>
                  <a:pt x="144003" y="0"/>
                </a:cubicBezTo>
                <a:cubicBezTo>
                  <a:pt x="382443" y="-57091"/>
                  <a:pt x="588105" y="34207"/>
                  <a:pt x="719997" y="0"/>
                </a:cubicBezTo>
                <a:cubicBezTo>
                  <a:pt x="788095" y="-9400"/>
                  <a:pt x="880741" y="55023"/>
                  <a:pt x="864000" y="144003"/>
                </a:cubicBezTo>
                <a:cubicBezTo>
                  <a:pt x="897962" y="234720"/>
                  <a:pt x="835720" y="464990"/>
                  <a:pt x="864000" y="553587"/>
                </a:cubicBezTo>
                <a:cubicBezTo>
                  <a:pt x="892280" y="642184"/>
                  <a:pt x="848839" y="891529"/>
                  <a:pt x="864000" y="1019024"/>
                </a:cubicBezTo>
                <a:cubicBezTo>
                  <a:pt x="879161" y="1146519"/>
                  <a:pt x="844769" y="1304266"/>
                  <a:pt x="864000" y="1428608"/>
                </a:cubicBezTo>
                <a:cubicBezTo>
                  <a:pt x="883231" y="1552950"/>
                  <a:pt x="798521" y="1772474"/>
                  <a:pt x="864000" y="2005749"/>
                </a:cubicBezTo>
                <a:cubicBezTo>
                  <a:pt x="874018" y="2084184"/>
                  <a:pt x="801156" y="2143272"/>
                  <a:pt x="719997" y="2149752"/>
                </a:cubicBezTo>
                <a:cubicBezTo>
                  <a:pt x="600288" y="2160058"/>
                  <a:pt x="407117" y="2105525"/>
                  <a:pt x="144003" y="2149752"/>
                </a:cubicBezTo>
                <a:cubicBezTo>
                  <a:pt x="59787" y="2160181"/>
                  <a:pt x="18187" y="2080311"/>
                  <a:pt x="0" y="2005749"/>
                </a:cubicBezTo>
                <a:cubicBezTo>
                  <a:pt x="-6092" y="1884475"/>
                  <a:pt x="38670" y="1753233"/>
                  <a:pt x="0" y="1577547"/>
                </a:cubicBezTo>
                <a:cubicBezTo>
                  <a:pt x="-38670" y="1401861"/>
                  <a:pt x="25942" y="1232833"/>
                  <a:pt x="0" y="1074876"/>
                </a:cubicBezTo>
                <a:cubicBezTo>
                  <a:pt x="-25942" y="916919"/>
                  <a:pt x="12476" y="745064"/>
                  <a:pt x="0" y="646674"/>
                </a:cubicBezTo>
                <a:cubicBezTo>
                  <a:pt x="-12476" y="548284"/>
                  <a:pt x="50495" y="261074"/>
                  <a:pt x="0" y="14400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11085216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02F631-FE95-5416-6DEA-B032816E57B6}"/>
              </a:ext>
            </a:extLst>
          </p:cNvPr>
          <p:cNvSpPr/>
          <p:nvPr/>
        </p:nvSpPr>
        <p:spPr>
          <a:xfrm>
            <a:off x="6538824" y="4735621"/>
            <a:ext cx="576000" cy="1080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949F0D-6DA3-07FE-7C8F-2DA4DF086727}"/>
              </a:ext>
            </a:extLst>
          </p:cNvPr>
          <p:cNvSpPr/>
          <p:nvPr/>
        </p:nvSpPr>
        <p:spPr>
          <a:xfrm>
            <a:off x="6538824" y="4015621"/>
            <a:ext cx="576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1FAD966-2964-24BE-000E-8E2F345D4036}"/>
              </a:ext>
            </a:extLst>
          </p:cNvPr>
          <p:cNvSpPr/>
          <p:nvPr/>
        </p:nvSpPr>
        <p:spPr>
          <a:xfrm>
            <a:off x="692406" y="2562594"/>
            <a:ext cx="864000" cy="1115615"/>
          </a:xfrm>
          <a:custGeom>
            <a:avLst/>
            <a:gdLst>
              <a:gd name="connsiteX0" fmla="*/ 0 w 864000"/>
              <a:gd name="connsiteY0" fmla="*/ 144003 h 1115615"/>
              <a:gd name="connsiteX1" fmla="*/ 144003 w 864000"/>
              <a:gd name="connsiteY1" fmla="*/ 0 h 1115615"/>
              <a:gd name="connsiteX2" fmla="*/ 719997 w 864000"/>
              <a:gd name="connsiteY2" fmla="*/ 0 h 1115615"/>
              <a:gd name="connsiteX3" fmla="*/ 864000 w 864000"/>
              <a:gd name="connsiteY3" fmla="*/ 144003 h 1115615"/>
              <a:gd name="connsiteX4" fmla="*/ 864000 w 864000"/>
              <a:gd name="connsiteY4" fmla="*/ 532979 h 1115615"/>
              <a:gd name="connsiteX5" fmla="*/ 864000 w 864000"/>
              <a:gd name="connsiteY5" fmla="*/ 971612 h 1115615"/>
              <a:gd name="connsiteX6" fmla="*/ 719997 w 864000"/>
              <a:gd name="connsiteY6" fmla="*/ 1115615 h 1115615"/>
              <a:gd name="connsiteX7" fmla="*/ 144003 w 864000"/>
              <a:gd name="connsiteY7" fmla="*/ 1115615 h 1115615"/>
              <a:gd name="connsiteX8" fmla="*/ 0 w 864000"/>
              <a:gd name="connsiteY8" fmla="*/ 971612 h 1115615"/>
              <a:gd name="connsiteX9" fmla="*/ 0 w 864000"/>
              <a:gd name="connsiteY9" fmla="*/ 574360 h 1115615"/>
              <a:gd name="connsiteX10" fmla="*/ 0 w 864000"/>
              <a:gd name="connsiteY10" fmla="*/ 144003 h 111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000" h="1115615" extrusionOk="0">
                <a:moveTo>
                  <a:pt x="0" y="144003"/>
                </a:moveTo>
                <a:cubicBezTo>
                  <a:pt x="-14478" y="72400"/>
                  <a:pt x="66962" y="167"/>
                  <a:pt x="144003" y="0"/>
                </a:cubicBezTo>
                <a:cubicBezTo>
                  <a:pt x="382443" y="-57091"/>
                  <a:pt x="588105" y="34207"/>
                  <a:pt x="719997" y="0"/>
                </a:cubicBezTo>
                <a:cubicBezTo>
                  <a:pt x="788095" y="-9400"/>
                  <a:pt x="880741" y="55023"/>
                  <a:pt x="864000" y="144003"/>
                </a:cubicBezTo>
                <a:cubicBezTo>
                  <a:pt x="898581" y="258223"/>
                  <a:pt x="819336" y="382536"/>
                  <a:pt x="864000" y="532979"/>
                </a:cubicBezTo>
                <a:cubicBezTo>
                  <a:pt x="908664" y="683422"/>
                  <a:pt x="819989" y="850730"/>
                  <a:pt x="864000" y="971612"/>
                </a:cubicBezTo>
                <a:cubicBezTo>
                  <a:pt x="867652" y="1055035"/>
                  <a:pt x="809140" y="1127367"/>
                  <a:pt x="719997" y="1115615"/>
                </a:cubicBezTo>
                <a:cubicBezTo>
                  <a:pt x="442796" y="1116176"/>
                  <a:pt x="260337" y="1096430"/>
                  <a:pt x="144003" y="1115615"/>
                </a:cubicBezTo>
                <a:cubicBezTo>
                  <a:pt x="53914" y="1120536"/>
                  <a:pt x="-9886" y="1059132"/>
                  <a:pt x="0" y="971612"/>
                </a:cubicBezTo>
                <a:cubicBezTo>
                  <a:pt x="-8993" y="827108"/>
                  <a:pt x="23995" y="675970"/>
                  <a:pt x="0" y="574360"/>
                </a:cubicBezTo>
                <a:cubicBezTo>
                  <a:pt x="-23995" y="472750"/>
                  <a:pt x="39725" y="290589"/>
                  <a:pt x="0" y="14400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11085216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5F0951-84B5-2609-EEB5-F6B688E60D7B}"/>
              </a:ext>
            </a:extLst>
          </p:cNvPr>
          <p:cNvSpPr/>
          <p:nvPr/>
        </p:nvSpPr>
        <p:spPr>
          <a:xfrm>
            <a:off x="7244656" y="4015621"/>
            <a:ext cx="576000" cy="1800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E²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Y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5D552B8-50E7-105D-6C7A-52B7F7A68EEF}"/>
              </a:ext>
            </a:extLst>
          </p:cNvPr>
          <p:cNvSpPr/>
          <p:nvPr/>
        </p:nvSpPr>
        <p:spPr>
          <a:xfrm>
            <a:off x="7244656" y="3643095"/>
            <a:ext cx="57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3160A4D-5EB1-AE86-3ADE-1147C5848478}"/>
              </a:ext>
            </a:extLst>
          </p:cNvPr>
          <p:cNvSpPr/>
          <p:nvPr/>
        </p:nvSpPr>
        <p:spPr>
          <a:xfrm>
            <a:off x="7950488" y="3651804"/>
            <a:ext cx="576000" cy="2160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E²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Y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5C39382-C8CE-8E32-44FC-D8F54DA135EE}"/>
              </a:ext>
            </a:extLst>
          </p:cNvPr>
          <p:cNvSpPr/>
          <p:nvPr/>
        </p:nvSpPr>
        <p:spPr>
          <a:xfrm>
            <a:off x="8680736" y="3651804"/>
            <a:ext cx="576000" cy="2160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E²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Y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33DC73C-BD5C-57D8-5966-8D61B9F224C1}"/>
              </a:ext>
            </a:extLst>
          </p:cNvPr>
          <p:cNvSpPr/>
          <p:nvPr/>
        </p:nvSpPr>
        <p:spPr>
          <a:xfrm>
            <a:off x="9410216" y="1701209"/>
            <a:ext cx="576000" cy="4129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…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F4F14CB-FE3B-4AA0-7F66-61F1EC5C40C9}"/>
              </a:ext>
            </a:extLst>
          </p:cNvPr>
          <p:cNvSpPr/>
          <p:nvPr/>
        </p:nvSpPr>
        <p:spPr>
          <a:xfrm>
            <a:off x="10139888" y="5102235"/>
            <a:ext cx="576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68F6723-0DC5-75F6-9910-A03B2B3CCA5C}"/>
              </a:ext>
            </a:extLst>
          </p:cNvPr>
          <p:cNvSpPr/>
          <p:nvPr/>
        </p:nvSpPr>
        <p:spPr>
          <a:xfrm>
            <a:off x="10846296" y="5095621"/>
            <a:ext cx="576000" cy="720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30FFC8-CED8-9768-3619-E4E184E3FA42}"/>
              </a:ext>
            </a:extLst>
          </p:cNvPr>
          <p:cNvSpPr/>
          <p:nvPr/>
        </p:nvSpPr>
        <p:spPr>
          <a:xfrm>
            <a:off x="10846296" y="4732581"/>
            <a:ext cx="57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A²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8" grpId="1" animBg="1"/>
      <p:bldP spid="49" grpId="0" animBg="1"/>
      <p:bldP spid="50" grpId="0" animBg="1"/>
      <p:bldP spid="50" grpId="1" animBg="1"/>
      <p:bldP spid="51" grpId="0" animBg="1"/>
      <p:bldP spid="52" grpId="0" animBg="1"/>
      <p:bldP spid="53" grpId="0" animBg="1"/>
      <p:bldP spid="53" grpId="1" animBg="1"/>
      <p:bldP spid="54" grpId="0" animBg="1"/>
      <p:bldP spid="55" grpId="0" animBg="1"/>
      <p:bldP spid="56" grpId="0" animBg="1"/>
      <p:bldP spid="56" grpId="1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4C4F245-9467-4B91-8CF6-6485AEAB849C}"/>
              </a:ext>
            </a:extLst>
          </p:cNvPr>
          <p:cNvCxnSpPr>
            <a:cxnSpLocks/>
          </p:cNvCxnSpPr>
          <p:nvPr/>
        </p:nvCxnSpPr>
        <p:spPr>
          <a:xfrm flipH="1" flipV="1">
            <a:off x="9480430" y="2348217"/>
            <a:ext cx="1191173" cy="12281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650DD1C0-9181-4755-A964-9B24CCEB99BD}"/>
              </a:ext>
            </a:extLst>
          </p:cNvPr>
          <p:cNvCxnSpPr>
            <a:cxnSpLocks/>
          </p:cNvCxnSpPr>
          <p:nvPr/>
        </p:nvCxnSpPr>
        <p:spPr>
          <a:xfrm flipV="1">
            <a:off x="1778187" y="2348217"/>
            <a:ext cx="1266938" cy="12281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34D43532-B270-4B76-9A34-6D4962AC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Chris‘ Setup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2339E1-E2AD-4C5E-93CF-1E6097470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477BF72-E767-433D-9B16-5E45B56661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93A9B-6853-4B56-9347-42D8A1CB49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de-DE" noProof="0" dirty="0"/>
              <a:t>25.03.23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96E686-1094-4208-A93D-91D6503A0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de-DE" spc="200" noProof="0" dirty="0"/>
              <a:t>Kein Backup – kein Mitleid</a:t>
            </a:r>
          </a:p>
          <a:p>
            <a:pPr rtl="0"/>
            <a:endParaRPr lang="de-DE" spc="200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62E1DE-0666-4D89-84A9-FA150DB93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13</a:t>
            </a:fld>
            <a:endParaRPr lang="de-DE" noProof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E328119-4E93-41A1-B7CE-887E1807B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314" y="1789647"/>
            <a:ext cx="940486" cy="94048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FCA0B9-2952-42F6-8D3E-4234CF6AD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654" y="1789647"/>
            <a:ext cx="930948" cy="930948"/>
          </a:xfrm>
          <a:prstGeom prst="rect">
            <a:avLst/>
          </a:prstGeom>
        </p:spPr>
      </p:pic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5006082-F56C-4E5C-B0E1-C6FC9F60F0F0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3528800" y="2255121"/>
            <a:ext cx="5492854" cy="47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>
            <a:extLst>
              <a:ext uri="{FF2B5EF4-FFF2-40B4-BE49-F238E27FC236}">
                <a16:creationId xmlns:a16="http://schemas.microsoft.com/office/drawing/2014/main" id="{D9F77952-D93D-4E39-9069-652B0857B1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79" y="2962303"/>
            <a:ext cx="1830216" cy="1228172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D52B6A5-F7E2-4C33-A991-B18D898854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495" y="2962303"/>
            <a:ext cx="1830216" cy="1228172"/>
          </a:xfrm>
          <a:prstGeom prst="rect">
            <a:avLst/>
          </a:prstGeom>
        </p:spPr>
      </p:pic>
      <p:pic>
        <p:nvPicPr>
          <p:cNvPr id="38" name="Grafik 37" descr="Ein Bild, das Text, Elektronik, Computer, computer enthält.&#10;&#10;Automatisch generierte Beschreibung">
            <a:extLst>
              <a:ext uri="{FF2B5EF4-FFF2-40B4-BE49-F238E27FC236}">
                <a16:creationId xmlns:a16="http://schemas.microsoft.com/office/drawing/2014/main" id="{FDD20E52-A074-4ED8-854A-9C13DA2F42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63" y="4886289"/>
            <a:ext cx="1854148" cy="1228172"/>
          </a:xfrm>
          <a:prstGeom prst="rect">
            <a:avLst/>
          </a:prstGeom>
        </p:spPr>
      </p:pic>
      <p:pic>
        <p:nvPicPr>
          <p:cNvPr id="41" name="Grafik 40" descr="Ein Bild, das Text, Elektronik, Computer, computer enthält.&#10;&#10;Automatisch generierte Beschreibung">
            <a:extLst>
              <a:ext uri="{FF2B5EF4-FFF2-40B4-BE49-F238E27FC236}">
                <a16:creationId xmlns:a16="http://schemas.microsoft.com/office/drawing/2014/main" id="{220F7195-96D7-487C-BFE3-881B9FA295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75" y="4883210"/>
            <a:ext cx="1854148" cy="1228172"/>
          </a:xfrm>
          <a:prstGeom prst="rect">
            <a:avLst/>
          </a:prstGeom>
        </p:spPr>
      </p:pic>
      <p:pic>
        <p:nvPicPr>
          <p:cNvPr id="45" name="Grafik 44" descr="Ein Bild, das Elektronik, Parkplatz, elektronisch, Fernbedienung enthält.&#10;&#10;Automatisch generierte Beschreibung">
            <a:extLst>
              <a:ext uri="{FF2B5EF4-FFF2-40B4-BE49-F238E27FC236}">
                <a16:creationId xmlns:a16="http://schemas.microsoft.com/office/drawing/2014/main" id="{F3D99D78-5020-451E-AA99-F06F59155C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477" y="4971007"/>
            <a:ext cx="1057588" cy="96409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7212F6E6-247D-42BC-8879-D257AEE6A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833" y="4981967"/>
            <a:ext cx="1317539" cy="988154"/>
          </a:xfrm>
          <a:prstGeom prst="rect">
            <a:avLst/>
          </a:prstGeom>
        </p:spPr>
      </p:pic>
      <p:pic>
        <p:nvPicPr>
          <p:cNvPr id="49" name="Grafik 48" descr="Geöffneter Ordner mit einfarbiger Füllung">
            <a:extLst>
              <a:ext uri="{FF2B5EF4-FFF2-40B4-BE49-F238E27FC236}">
                <a16:creationId xmlns:a16="http://schemas.microsoft.com/office/drawing/2014/main" id="{C8CAB295-38DA-4637-83D7-8C2A2C78BD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88314" y="3755714"/>
            <a:ext cx="738073" cy="73807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A6001E8-6E87-435B-8CC4-36916E5A743D}"/>
              </a:ext>
            </a:extLst>
          </p:cNvPr>
          <p:cNvSpPr txBox="1"/>
          <p:nvPr/>
        </p:nvSpPr>
        <p:spPr>
          <a:xfrm>
            <a:off x="5691081" y="2076600"/>
            <a:ext cx="10230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235 km</a:t>
            </a:r>
          </a:p>
        </p:txBody>
      </p:sp>
      <p:pic>
        <p:nvPicPr>
          <p:cNvPr id="55" name="Grafik 54" descr="Geöffneter Ordner mit einfarbiger Füllung">
            <a:extLst>
              <a:ext uri="{FF2B5EF4-FFF2-40B4-BE49-F238E27FC236}">
                <a16:creationId xmlns:a16="http://schemas.microsoft.com/office/drawing/2014/main" id="{4AFE5BA4-BEC2-41BC-83DE-77245CB336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76360" y="3038134"/>
            <a:ext cx="738073" cy="738073"/>
          </a:xfrm>
          <a:prstGeom prst="rect">
            <a:avLst/>
          </a:prstGeom>
        </p:spPr>
      </p:pic>
      <p:pic>
        <p:nvPicPr>
          <p:cNvPr id="56" name="Grafik 55" descr="Geöffneter Ordner mit einfarbiger Füllung">
            <a:extLst>
              <a:ext uri="{FF2B5EF4-FFF2-40B4-BE49-F238E27FC236}">
                <a16:creationId xmlns:a16="http://schemas.microsoft.com/office/drawing/2014/main" id="{6E2986E6-4CAA-4820-92C1-194ED0C563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18150" y="3755714"/>
            <a:ext cx="738073" cy="738073"/>
          </a:xfrm>
          <a:prstGeom prst="rect">
            <a:avLst/>
          </a:prstGeom>
        </p:spPr>
      </p:pic>
      <p:pic>
        <p:nvPicPr>
          <p:cNvPr id="57" name="Grafik 56" descr="Geöffneter Ordner mit einfarbiger Füllung">
            <a:extLst>
              <a:ext uri="{FF2B5EF4-FFF2-40B4-BE49-F238E27FC236}">
                <a16:creationId xmlns:a16="http://schemas.microsoft.com/office/drawing/2014/main" id="{0EC2A474-F235-4CAB-9F53-5F5363905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90768" y="3040269"/>
            <a:ext cx="738073" cy="738073"/>
          </a:xfrm>
          <a:prstGeom prst="rect">
            <a:avLst/>
          </a:prstGeom>
        </p:spPr>
      </p:pic>
      <p:pic>
        <p:nvPicPr>
          <p:cNvPr id="59" name="Grafik 58" descr="Schlüssel Silhouette">
            <a:extLst>
              <a:ext uri="{FF2B5EF4-FFF2-40B4-BE49-F238E27FC236}">
                <a16:creationId xmlns:a16="http://schemas.microsoft.com/office/drawing/2014/main" id="{7A312EC7-3B7E-4B27-89CD-72BC96CD43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99388" y="2817501"/>
            <a:ext cx="502920" cy="502920"/>
          </a:xfrm>
          <a:prstGeom prst="rect">
            <a:avLst/>
          </a:prstGeom>
        </p:spPr>
      </p:pic>
      <p:pic>
        <p:nvPicPr>
          <p:cNvPr id="60" name="Grafik 59" descr="Schlüssel Silhouette">
            <a:extLst>
              <a:ext uri="{FF2B5EF4-FFF2-40B4-BE49-F238E27FC236}">
                <a16:creationId xmlns:a16="http://schemas.microsoft.com/office/drawing/2014/main" id="{466A533B-3AC3-4A7E-815D-60F0EC9CEE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70376" y="2834585"/>
            <a:ext cx="502920" cy="502920"/>
          </a:xfrm>
          <a:prstGeom prst="rect">
            <a:avLst/>
          </a:prstGeom>
        </p:spPr>
      </p:pic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5E56468A-CF5D-418F-B368-029738DBDAEA}"/>
              </a:ext>
            </a:extLst>
          </p:cNvPr>
          <p:cNvCxnSpPr/>
          <p:nvPr/>
        </p:nvCxnSpPr>
        <p:spPr>
          <a:xfrm flipV="1">
            <a:off x="2044460" y="4373592"/>
            <a:ext cx="648835" cy="509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5041CEA0-AE53-439B-A87F-5424E9F7D4B8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2818271" y="4373592"/>
            <a:ext cx="0" cy="597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1DD2FDE8-7E63-4124-A924-E12AF29F465A}"/>
              </a:ext>
            </a:extLst>
          </p:cNvPr>
          <p:cNvCxnSpPr>
            <a:cxnSpLocks/>
          </p:cNvCxnSpPr>
          <p:nvPr/>
        </p:nvCxnSpPr>
        <p:spPr>
          <a:xfrm flipV="1">
            <a:off x="9487187" y="4365778"/>
            <a:ext cx="0" cy="47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EDA85C1A-2CBA-4E81-8F5A-58BFEA4BBB84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9678838" y="4373592"/>
            <a:ext cx="992765" cy="608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BA6279E5-EA31-42C2-8AE0-630980E50122}"/>
              </a:ext>
            </a:extLst>
          </p:cNvPr>
          <p:cNvCxnSpPr>
            <a:cxnSpLocks/>
            <a:stCxn id="49" idx="3"/>
            <a:endCxn id="57" idx="1"/>
          </p:cNvCxnSpPr>
          <p:nvPr/>
        </p:nvCxnSpPr>
        <p:spPr>
          <a:xfrm flipV="1">
            <a:off x="3326387" y="3409306"/>
            <a:ext cx="5764381" cy="715445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B4BC2181-4BC0-4224-A61A-C258344D0632}"/>
              </a:ext>
            </a:extLst>
          </p:cNvPr>
          <p:cNvCxnSpPr>
            <a:cxnSpLocks/>
            <a:stCxn id="56" idx="1"/>
            <a:endCxn id="55" idx="3"/>
          </p:cNvCxnSpPr>
          <p:nvPr/>
        </p:nvCxnSpPr>
        <p:spPr>
          <a:xfrm flipH="1" flipV="1">
            <a:off x="3314433" y="3407171"/>
            <a:ext cx="5803717" cy="71758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>
            <a:extLst>
              <a:ext uri="{FF2B5EF4-FFF2-40B4-BE49-F238E27FC236}">
                <a16:creationId xmlns:a16="http://schemas.microsoft.com/office/drawing/2014/main" id="{4CE4850D-EE9D-4B36-BB69-32BB83365743}"/>
              </a:ext>
            </a:extLst>
          </p:cNvPr>
          <p:cNvSpPr txBox="1"/>
          <p:nvPr/>
        </p:nvSpPr>
        <p:spPr>
          <a:xfrm>
            <a:off x="10287785" y="4365778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ad-hoc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494C49B2-B717-4824-AFA6-C59D00E1E687}"/>
              </a:ext>
            </a:extLst>
          </p:cNvPr>
          <p:cNvSpPr txBox="1"/>
          <p:nvPr/>
        </p:nvSpPr>
        <p:spPr>
          <a:xfrm>
            <a:off x="1326253" y="4365778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ad-hoc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5A3F31FA-F070-4E11-8381-A0887B7814E5}"/>
              </a:ext>
            </a:extLst>
          </p:cNvPr>
          <p:cNvSpPr txBox="1"/>
          <p:nvPr/>
        </p:nvSpPr>
        <p:spPr>
          <a:xfrm>
            <a:off x="5932334" y="327584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1/d</a:t>
            </a:r>
          </a:p>
        </p:txBody>
      </p:sp>
      <p:pic>
        <p:nvPicPr>
          <p:cNvPr id="87" name="Grafik 86" descr="Schlüssel Silhouette">
            <a:extLst>
              <a:ext uri="{FF2B5EF4-FFF2-40B4-BE49-F238E27FC236}">
                <a16:creationId xmlns:a16="http://schemas.microsoft.com/office/drawing/2014/main" id="{C1106FD7-398F-4290-8E44-011BD2AF88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97690" y="2307336"/>
            <a:ext cx="502920" cy="502920"/>
          </a:xfrm>
          <a:prstGeom prst="rect">
            <a:avLst/>
          </a:prstGeom>
        </p:spPr>
      </p:pic>
      <p:pic>
        <p:nvPicPr>
          <p:cNvPr id="88" name="Grafik 87" descr="Schlüssel Silhouette">
            <a:extLst>
              <a:ext uri="{FF2B5EF4-FFF2-40B4-BE49-F238E27FC236}">
                <a16:creationId xmlns:a16="http://schemas.microsoft.com/office/drawing/2014/main" id="{D638988A-2B73-4FBC-B5B4-CCEAA2FE5F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38427" y="2276266"/>
            <a:ext cx="50292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4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4D43532-B270-4B76-9A34-6D4962AC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RAID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 Backup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93A9B-6853-4B56-9347-42D8A1CB49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de-DE" noProof="0" dirty="0"/>
              <a:t>25.03.23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96E686-1094-4208-A93D-91D6503A0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de-DE" spc="200" noProof="0" dirty="0"/>
              <a:t>Kein Backup – kein Mitleid</a:t>
            </a:r>
          </a:p>
          <a:p>
            <a:pPr rtl="0"/>
            <a:endParaRPr lang="de-DE" spc="200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62E1DE-0666-4D89-84A9-FA150DB93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14</a:t>
            </a:fld>
            <a:endParaRPr lang="de-DE" noProof="0"/>
          </a:p>
        </p:txBody>
      </p:sp>
      <p:grpSp>
        <p:nvGrpSpPr>
          <p:cNvPr id="13" name="Gruppieren 14">
            <a:extLst>
              <a:ext uri="{FF2B5EF4-FFF2-40B4-BE49-F238E27FC236}">
                <a16:creationId xmlns:a16="http://schemas.microsoft.com/office/drawing/2014/main" id="{961FF2AA-34FA-25B5-8186-7711C7F63016}"/>
              </a:ext>
            </a:extLst>
          </p:cNvPr>
          <p:cNvGrpSpPr/>
          <p:nvPr/>
        </p:nvGrpSpPr>
        <p:grpSpPr>
          <a:xfrm>
            <a:off x="1033509" y="2547333"/>
            <a:ext cx="778626" cy="2592673"/>
            <a:chOff x="1432050" y="2330875"/>
            <a:chExt cx="778626" cy="2592673"/>
          </a:xfrm>
        </p:grpSpPr>
        <p:pic>
          <p:nvPicPr>
            <p:cNvPr id="15" name="Grafik 2" descr="Filmrolle mit einfarbiger Füllung">
              <a:extLst>
                <a:ext uri="{FF2B5EF4-FFF2-40B4-BE49-F238E27FC236}">
                  <a16:creationId xmlns:a16="http://schemas.microsoft.com/office/drawing/2014/main" id="{450FC512-41BD-049B-089E-213E7CED3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2050" y="4144923"/>
              <a:ext cx="778625" cy="778625"/>
            </a:xfrm>
            <a:prstGeom prst="rect">
              <a:avLst/>
            </a:prstGeom>
          </p:spPr>
        </p:pic>
        <p:pic>
          <p:nvPicPr>
            <p:cNvPr id="19" name="Grafik 4" descr="Bilder Silhouette">
              <a:extLst>
                <a:ext uri="{FF2B5EF4-FFF2-40B4-BE49-F238E27FC236}">
                  <a16:creationId xmlns:a16="http://schemas.microsoft.com/office/drawing/2014/main" id="{0A25BBFF-F8BC-55CB-D046-FE737216F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32051" y="3237899"/>
              <a:ext cx="778625" cy="778625"/>
            </a:xfrm>
            <a:prstGeom prst="rect">
              <a:avLst/>
            </a:prstGeom>
          </p:spPr>
        </p:pic>
        <p:pic>
          <p:nvPicPr>
            <p:cNvPr id="20" name="Grafik 12" descr="Dokument mit einfarbiger Füllung">
              <a:extLst>
                <a:ext uri="{FF2B5EF4-FFF2-40B4-BE49-F238E27FC236}">
                  <a16:creationId xmlns:a16="http://schemas.microsoft.com/office/drawing/2014/main" id="{ECB154FB-4C41-C1B4-F3B4-C0B166504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32051" y="2330875"/>
              <a:ext cx="778625" cy="778625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40A79C9-26BA-3F31-41C7-68C04F3B846D}"/>
              </a:ext>
            </a:extLst>
          </p:cNvPr>
          <p:cNvSpPr/>
          <p:nvPr/>
        </p:nvSpPr>
        <p:spPr>
          <a:xfrm>
            <a:off x="3773821" y="2052084"/>
            <a:ext cx="5348914" cy="3583172"/>
          </a:xfrm>
          <a:prstGeom prst="roundRect">
            <a:avLst>
              <a:gd name="adj" fmla="val 455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igh voltage with solid fill">
            <a:extLst>
              <a:ext uri="{FF2B5EF4-FFF2-40B4-BE49-F238E27FC236}">
                <a16:creationId xmlns:a16="http://schemas.microsoft.com/office/drawing/2014/main" id="{E35F5E90-415B-4E71-7349-8DF1B68D11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97068" y="2924934"/>
            <a:ext cx="753767" cy="753767"/>
          </a:xfrm>
          <a:prstGeom prst="rect">
            <a:avLst/>
          </a:prstGeom>
        </p:spPr>
      </p:pic>
      <p:pic>
        <p:nvPicPr>
          <p:cNvPr id="28" name="Graphic 27" descr="Wireless router with solid fill">
            <a:extLst>
              <a:ext uri="{FF2B5EF4-FFF2-40B4-BE49-F238E27FC236}">
                <a16:creationId xmlns:a16="http://schemas.microsoft.com/office/drawing/2014/main" id="{7C0047BB-3EE1-D7E5-39AE-A2F3FEEE87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16751" y="4001906"/>
            <a:ext cx="914400" cy="9144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E8BC49-F9B3-C54A-AC94-A141493C5BFC}"/>
              </a:ext>
            </a:extLst>
          </p:cNvPr>
          <p:cNvCxnSpPr/>
          <p:nvPr/>
        </p:nvCxnSpPr>
        <p:spPr>
          <a:xfrm>
            <a:off x="9122735" y="3301817"/>
            <a:ext cx="118021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22BD13-E138-B742-B50E-2CC989F2037B}"/>
              </a:ext>
            </a:extLst>
          </p:cNvPr>
          <p:cNvCxnSpPr/>
          <p:nvPr/>
        </p:nvCxnSpPr>
        <p:spPr>
          <a:xfrm>
            <a:off x="9122735" y="4468374"/>
            <a:ext cx="1180214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Flowchart: Magnetic Disk 32">
            <a:extLst>
              <a:ext uri="{FF2B5EF4-FFF2-40B4-BE49-F238E27FC236}">
                <a16:creationId xmlns:a16="http://schemas.microsoft.com/office/drawing/2014/main" id="{6C90BD36-DCBE-38B1-7DC1-07FBB27A9979}"/>
              </a:ext>
            </a:extLst>
          </p:cNvPr>
          <p:cNvSpPr/>
          <p:nvPr/>
        </p:nvSpPr>
        <p:spPr>
          <a:xfrm>
            <a:off x="4856346" y="2775558"/>
            <a:ext cx="3756026" cy="845288"/>
          </a:xfrm>
          <a:prstGeom prst="flowChartMagneticDisk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ABCDEFGEHIJKLMNOPQRST</a:t>
            </a:r>
            <a:endParaRPr lang="en-US" dirty="0"/>
          </a:p>
        </p:txBody>
      </p:sp>
      <p:sp>
        <p:nvSpPr>
          <p:cNvPr id="36" name="Flowchart: Magnetic Disk 35">
            <a:extLst>
              <a:ext uri="{FF2B5EF4-FFF2-40B4-BE49-F238E27FC236}">
                <a16:creationId xmlns:a16="http://schemas.microsoft.com/office/drawing/2014/main" id="{EA33713F-2BE6-3BCC-C13C-6E27F51A3350}"/>
              </a:ext>
            </a:extLst>
          </p:cNvPr>
          <p:cNvSpPr/>
          <p:nvPr/>
        </p:nvSpPr>
        <p:spPr>
          <a:xfrm>
            <a:off x="4856346" y="4063085"/>
            <a:ext cx="3756026" cy="845288"/>
          </a:xfrm>
          <a:prstGeom prst="flowChartMagneticDisk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ABCDEFGEHIJKLMNOPQRST</a:t>
            </a:r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1AC2C2-3A83-7109-897E-870EF4AC7630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2106748" y="3198202"/>
            <a:ext cx="2749598" cy="55122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9056504-260D-D0FB-A23A-09DBCA24E949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2106748" y="3916031"/>
            <a:ext cx="2749598" cy="56969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2" name="Graphic 51" descr="Lightning bolt with solid fill">
            <a:extLst>
              <a:ext uri="{FF2B5EF4-FFF2-40B4-BE49-F238E27FC236}">
                <a16:creationId xmlns:a16="http://schemas.microsoft.com/office/drawing/2014/main" id="{608E6F52-BD57-FD39-A030-B9B0172E3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0301" y="2298268"/>
            <a:ext cx="2328903" cy="2328903"/>
          </a:xfrm>
          <a:prstGeom prst="rect">
            <a:avLst/>
          </a:prstGeom>
        </p:spPr>
      </p:pic>
      <p:pic>
        <p:nvPicPr>
          <p:cNvPr id="54" name="Graphic 53" descr="Close with solid fill">
            <a:extLst>
              <a:ext uri="{FF2B5EF4-FFF2-40B4-BE49-F238E27FC236}">
                <a16:creationId xmlns:a16="http://schemas.microsoft.com/office/drawing/2014/main" id="{75394C9F-CF28-67FA-1912-502ECCBB33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70162" y="3906212"/>
            <a:ext cx="1314893" cy="1314893"/>
          </a:xfrm>
          <a:prstGeom prst="rect">
            <a:avLst/>
          </a:prstGeom>
        </p:spPr>
      </p:pic>
      <p:pic>
        <p:nvPicPr>
          <p:cNvPr id="61" name="Graphic 60" descr="Devil face with solid fill with solid fill">
            <a:extLst>
              <a:ext uri="{FF2B5EF4-FFF2-40B4-BE49-F238E27FC236}">
                <a16:creationId xmlns:a16="http://schemas.microsoft.com/office/drawing/2014/main" id="{BB885351-6056-4475-1E37-A86AA6A730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97103" y="3153474"/>
            <a:ext cx="1638403" cy="1638403"/>
          </a:xfrm>
          <a:prstGeom prst="rect">
            <a:avLst/>
          </a:prstGeom>
        </p:spPr>
      </p:pic>
      <p:pic>
        <p:nvPicPr>
          <p:cNvPr id="64" name="Graphic 63" descr="Devil face with solid fill with solid fill">
            <a:extLst>
              <a:ext uri="{FF2B5EF4-FFF2-40B4-BE49-F238E27FC236}">
                <a16:creationId xmlns:a16="http://schemas.microsoft.com/office/drawing/2014/main" id="{04B7BEC0-A0B7-EE68-FAEC-FE3E58E184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81725" y="3924556"/>
            <a:ext cx="1445591" cy="1445591"/>
          </a:xfrm>
          <a:prstGeom prst="rect">
            <a:avLst/>
          </a:prstGeom>
        </p:spPr>
      </p:pic>
      <p:pic>
        <p:nvPicPr>
          <p:cNvPr id="67" name="Graphic 66" descr="Robber with solid fill">
            <a:extLst>
              <a:ext uri="{FF2B5EF4-FFF2-40B4-BE49-F238E27FC236}">
                <a16:creationId xmlns:a16="http://schemas.microsoft.com/office/drawing/2014/main" id="{6315FDA2-1954-8596-CD12-3B9A931EC0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4328" y="1957202"/>
            <a:ext cx="3678054" cy="367805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C2E3D0B-6788-0BCF-FC7F-8AA21AE440D5}"/>
              </a:ext>
            </a:extLst>
          </p:cNvPr>
          <p:cNvSpPr txBox="1"/>
          <p:nvPr/>
        </p:nvSpPr>
        <p:spPr>
          <a:xfrm>
            <a:off x="3860453" y="5148250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RAID 1</a:t>
            </a:r>
            <a:endParaRPr lang="en-US" sz="2400" b="1" dirty="0"/>
          </a:p>
        </p:txBody>
      </p:sp>
      <p:sp>
        <p:nvSpPr>
          <p:cNvPr id="69" name="Flowchart: Magnetic Disk 68">
            <a:extLst>
              <a:ext uri="{FF2B5EF4-FFF2-40B4-BE49-F238E27FC236}">
                <a16:creationId xmlns:a16="http://schemas.microsoft.com/office/drawing/2014/main" id="{B5581D49-E1EC-F687-3F2A-78DE24DEB1E4}"/>
              </a:ext>
            </a:extLst>
          </p:cNvPr>
          <p:cNvSpPr/>
          <p:nvPr/>
        </p:nvSpPr>
        <p:spPr>
          <a:xfrm>
            <a:off x="4862437" y="4044616"/>
            <a:ext cx="3756026" cy="845288"/>
          </a:xfrm>
          <a:prstGeom prst="flowChartMagneticDisk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BC772A-A0AA-46B3-B713-F300F959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endParaRPr lang="de-DE" dirty="0"/>
          </a:p>
        </p:txBody>
      </p:sp>
      <p:pic>
        <p:nvPicPr>
          <p:cNvPr id="14" name="Inhaltsplatzhalter 13" descr="Kopf mit Zahnrädern Silhouette">
            <a:extLst>
              <a:ext uri="{FF2B5EF4-FFF2-40B4-BE49-F238E27FC236}">
                <a16:creationId xmlns:a16="http://schemas.microsoft.com/office/drawing/2014/main" id="{0321E731-4C03-4242-8E9C-A860C9781EE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255942" y="2440413"/>
            <a:ext cx="2990112" cy="2990112"/>
          </a:xfr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A0F8BEB-5DE6-42FE-9AD8-A8C7F8C65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172" y="6148164"/>
            <a:ext cx="3457576" cy="502920"/>
          </a:xfrm>
        </p:spPr>
        <p:txBody>
          <a:bodyPr/>
          <a:lstStyle/>
          <a:p>
            <a:pPr rtl="0"/>
            <a:r>
              <a:rPr lang="de-DE" noProof="0" dirty="0"/>
              <a:t>25.03.23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D4DC098-875D-433B-AF45-FA379CAF0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15</a:t>
            </a:fld>
            <a:endParaRPr lang="de-DE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6D49A-B2C4-0079-7A1F-726BD395E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0972" y="238133"/>
            <a:ext cx="1742231" cy="1312050"/>
          </a:xfrm>
          <a:prstGeom prst="rect">
            <a:avLst/>
          </a:prstGeom>
        </p:spPr>
      </p:pic>
      <p:sp>
        <p:nvSpPr>
          <p:cNvPr id="5" name="Datumsplatzhalter 7">
            <a:extLst>
              <a:ext uri="{FF2B5EF4-FFF2-40B4-BE49-F238E27FC236}">
                <a16:creationId xmlns:a16="http://schemas.microsoft.com/office/drawing/2014/main" id="{CEBE2BD7-6ED2-49AD-76AA-D4C10E935732}"/>
              </a:ext>
            </a:extLst>
          </p:cNvPr>
          <p:cNvSpPr txBox="1">
            <a:spLocks/>
          </p:cNvSpPr>
          <p:nvPr/>
        </p:nvSpPr>
        <p:spPr>
          <a:xfrm>
            <a:off x="9663376" y="5619471"/>
            <a:ext cx="2528624" cy="502920"/>
          </a:xfrm>
          <a:prstGeom prst="rect">
            <a:avLst/>
          </a:prstGeom>
        </p:spPr>
        <p:txBody>
          <a:bodyPr wrap="square" lIns="0" tIns="0" rIns="0" bIns="0" rtlCol="0" anchor="ctr" anchorCtr="0">
            <a:normAutofit/>
          </a:bodyPr>
          <a:lstStyle>
            <a:defPPr rtl="0">
              <a:defRPr lang="de-de"/>
            </a:defPPr>
            <a:lvl1pPr marL="0" algn="l" defTabSz="914400" rtl="0" eaLnBrk="1" latinLnBrk="0" hangingPunct="1">
              <a:defRPr sz="900" kern="1200" cap="all" spc="200" baseline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rgbClr val="FFFFFF">
                    <a:alpha val="55000"/>
                  </a:srgbClr>
                </a:solidFill>
              </a:rPr>
              <a:t>www.stephanius.de</a:t>
            </a:r>
          </a:p>
        </p:txBody>
      </p:sp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0EDDA466-F969-2B38-B715-FC08A9C8652C}"/>
              </a:ext>
            </a:extLst>
          </p:cNvPr>
          <p:cNvSpPr txBox="1">
            <a:spLocks/>
          </p:cNvSpPr>
          <p:nvPr/>
        </p:nvSpPr>
        <p:spPr>
          <a:xfrm>
            <a:off x="448056" y="2326441"/>
            <a:ext cx="4383920" cy="3624359"/>
          </a:xfrm>
          <a:prstGeom prst="rect">
            <a:avLst/>
          </a:prstGeom>
        </p:spPr>
        <p:txBody>
          <a:bodyPr rtlCol="0">
            <a:normAutofit/>
          </a:bodyPr>
          <a:lstStyle>
            <a:lvl1pPr marL="450000" indent="-448056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Clr>
                <a:schemeClr val="tx2">
                  <a:lumMod val="75000"/>
                </a:schemeClr>
              </a:buClr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50000" indent="-448056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Calibri Light" panose="020F0302020204030204" pitchFamily="34" charset="0"/>
              <a:buChar char="→"/>
              <a:defRPr sz="18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4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3 – Drei Kopien der Daten</a:t>
            </a:r>
          </a:p>
          <a:p>
            <a:pPr marL="1944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2 – Auf zwei versch. Medien</a:t>
            </a:r>
          </a:p>
          <a:p>
            <a:pPr marL="1944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1 – Eine davon woanders</a:t>
            </a:r>
          </a:p>
          <a:p>
            <a:pPr marL="1944" indent="0">
              <a:buNone/>
            </a:pPr>
            <a:endParaRPr lang="de-DE" sz="2000" dirty="0">
              <a:solidFill>
                <a:srgbClr val="FFFFFF"/>
              </a:solidFill>
            </a:endParaRPr>
          </a:p>
          <a:p>
            <a:pPr marL="1944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Bestenfalls verschlüsseln und </a:t>
            </a:r>
            <a:br>
              <a:rPr lang="de-DE" sz="2000" dirty="0">
                <a:solidFill>
                  <a:srgbClr val="FFFFFF"/>
                </a:solidFill>
              </a:rPr>
            </a:br>
            <a:r>
              <a:rPr lang="de-DE" sz="2000" dirty="0">
                <a:solidFill>
                  <a:srgbClr val="FFFFFF"/>
                </a:solidFill>
              </a:rPr>
              <a:t>den Schlüssel an drittem Ort</a:t>
            </a:r>
          </a:p>
        </p:txBody>
      </p:sp>
      <p:pic>
        <p:nvPicPr>
          <p:cNvPr id="9" name="Grafik 58" descr="Schlüssel Silhouette">
            <a:extLst>
              <a:ext uri="{FF2B5EF4-FFF2-40B4-BE49-F238E27FC236}">
                <a16:creationId xmlns:a16="http://schemas.microsoft.com/office/drawing/2014/main" id="{B509BC93-0243-0973-30AC-1DB30B64F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0172" y="4163219"/>
            <a:ext cx="502920" cy="502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35281F-5335-7928-B1A5-6FDA0157B5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18" y="1614720"/>
            <a:ext cx="4054618" cy="4073566"/>
          </a:xfrm>
          <a:prstGeom prst="rect">
            <a:avLst/>
          </a:prstGeom>
        </p:spPr>
      </p:pic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8EC94AD7-B863-1C01-53EA-DFCBA8FD9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1646" y="6153912"/>
            <a:ext cx="5106241" cy="502920"/>
          </a:xfrm>
        </p:spPr>
        <p:txBody>
          <a:bodyPr/>
          <a:lstStyle/>
          <a:p>
            <a:pPr rtl="0"/>
            <a:r>
              <a:rPr lang="de-DE" spc="200" noProof="0" dirty="0"/>
              <a:t>Kein Backup – kein Mitleid</a:t>
            </a:r>
          </a:p>
        </p:txBody>
      </p:sp>
    </p:spTree>
    <p:extLst>
      <p:ext uri="{BB962C8B-B14F-4D97-AF65-F5344CB8AC3E}">
        <p14:creationId xmlns:p14="http://schemas.microsoft.com/office/powerpoint/2010/main" val="7047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D7ADBEE5-66F5-4638-B6A1-2009BD01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Datenschätze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1614297-7FB7-45BE-A1A8-26D8066F2F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de-DE" noProof="0" dirty="0"/>
              <a:t>25.03.23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31DB1F-B475-4A21-9323-95332F1B8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de-DE" spc="200" noProof="0" dirty="0"/>
              <a:t>Kein Backup – kein Mitleid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9B43FEA-C559-43C8-B21A-240C29AAB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2</a:t>
            </a:fld>
            <a:endParaRPr lang="de-DE" noProof="0"/>
          </a:p>
        </p:txBody>
      </p:sp>
      <p:pic>
        <p:nvPicPr>
          <p:cNvPr id="4" name="Bildplatzhalter 20">
            <a:extLst>
              <a:ext uri="{FF2B5EF4-FFF2-40B4-BE49-F238E27FC236}">
                <a16:creationId xmlns:a16="http://schemas.microsoft.com/office/drawing/2014/main" id="{7CE91126-9046-D61E-7954-B02911587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9463" y="2720975"/>
            <a:ext cx="2690812" cy="2987675"/>
          </a:xfrm>
          <a:prstGeom prst="rect">
            <a:avLst/>
          </a:prstGeom>
        </p:spPr>
      </p:pic>
      <p:pic>
        <p:nvPicPr>
          <p:cNvPr id="5" name="Bildplatzhalter 28">
            <a:extLst>
              <a:ext uri="{FF2B5EF4-FFF2-40B4-BE49-F238E27FC236}">
                <a16:creationId xmlns:a16="http://schemas.microsoft.com/office/drawing/2014/main" id="{BC35F12D-8F09-0E82-5705-13C7D76EF9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663" y="2720975"/>
            <a:ext cx="2689225" cy="2987675"/>
          </a:xfrm>
          <a:prstGeom prst="rect">
            <a:avLst/>
          </a:prstGeom>
        </p:spPr>
      </p:pic>
      <p:pic>
        <p:nvPicPr>
          <p:cNvPr id="9" name="Bildplatzhalter 26">
            <a:extLst>
              <a:ext uri="{FF2B5EF4-FFF2-40B4-BE49-F238E27FC236}">
                <a16:creationId xmlns:a16="http://schemas.microsoft.com/office/drawing/2014/main" id="{09682746-E0A9-BAE8-BCFE-2A1BAA09A9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8275" y="2720975"/>
            <a:ext cx="2698750" cy="2987675"/>
          </a:xfrm>
          <a:prstGeom prst="rect">
            <a:avLst/>
          </a:prstGeom>
        </p:spPr>
      </p:pic>
      <p:pic>
        <p:nvPicPr>
          <p:cNvPr id="10" name="Bildplatzhalter 18">
            <a:extLst>
              <a:ext uri="{FF2B5EF4-FFF2-40B4-BE49-F238E27FC236}">
                <a16:creationId xmlns:a16="http://schemas.microsoft.com/office/drawing/2014/main" id="{3E0BC439-CB39-ABF5-84F7-C1349AA5F7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25" y="2720975"/>
            <a:ext cx="2698750" cy="29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3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D7ADBEE5-66F5-4638-B6A1-2009BD01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Bedrohungen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1614297-7FB7-45BE-A1A8-26D8066F2F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de-DE" noProof="0" dirty="0"/>
              <a:t>25.03.23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31DB1F-B475-4A21-9323-95332F1B8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de-DE" spc="200" noProof="0" dirty="0"/>
              <a:t>Kein Backup – kein Mitleid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9B43FEA-C559-43C8-B21A-240C29AAB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3</a:t>
            </a:fld>
            <a:endParaRPr lang="de-DE" noProof="0"/>
          </a:p>
        </p:txBody>
      </p:sp>
      <p:pic>
        <p:nvPicPr>
          <p:cNvPr id="4" name="Bildplatzhalter 15">
            <a:extLst>
              <a:ext uri="{FF2B5EF4-FFF2-40B4-BE49-F238E27FC236}">
                <a16:creationId xmlns:a16="http://schemas.microsoft.com/office/drawing/2014/main" id="{CA69FEE2-D172-39AC-C930-FDD09E439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25" y="2778125"/>
            <a:ext cx="2698750" cy="2987675"/>
          </a:xfrm>
          <a:prstGeom prst="rect">
            <a:avLst/>
          </a:prstGeom>
        </p:spPr>
      </p:pic>
      <p:pic>
        <p:nvPicPr>
          <p:cNvPr id="5" name="Bildplatzhalter 17">
            <a:extLst>
              <a:ext uri="{FF2B5EF4-FFF2-40B4-BE49-F238E27FC236}">
                <a16:creationId xmlns:a16="http://schemas.microsoft.com/office/drawing/2014/main" id="{57697118-08BA-85A5-4D2C-014106046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9463" y="2778125"/>
            <a:ext cx="2690812" cy="2987675"/>
          </a:xfrm>
          <a:prstGeom prst="rect">
            <a:avLst/>
          </a:prstGeom>
        </p:spPr>
      </p:pic>
      <p:pic>
        <p:nvPicPr>
          <p:cNvPr id="9" name="Bildplatzhalter 21">
            <a:extLst>
              <a:ext uri="{FF2B5EF4-FFF2-40B4-BE49-F238E27FC236}">
                <a16:creationId xmlns:a16="http://schemas.microsoft.com/office/drawing/2014/main" id="{07966248-152D-4391-EE83-BDADE86937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663" y="2778125"/>
            <a:ext cx="2689225" cy="2987675"/>
          </a:xfrm>
          <a:prstGeom prst="rect">
            <a:avLst/>
          </a:prstGeom>
        </p:spPr>
      </p:pic>
      <p:pic>
        <p:nvPicPr>
          <p:cNvPr id="10" name="Picture 2" descr="MacBook Pro turned-on">
            <a:extLst>
              <a:ext uri="{FF2B5EF4-FFF2-40B4-BE49-F238E27FC236}">
                <a16:creationId xmlns:a16="http://schemas.microsoft.com/office/drawing/2014/main" id="{386BBACF-8620-6E4E-12D4-FDE10159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8275" y="2778125"/>
            <a:ext cx="269875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9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6BC772A-A0AA-46B3-B713-F300F959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Strategie</a:t>
            </a:r>
          </a:p>
        </p:txBody>
      </p:sp>
      <p:pic>
        <p:nvPicPr>
          <p:cNvPr id="14" name="Inhaltsplatzhalter 13" descr="Kopf mit Zahnrädern Silhouette">
            <a:extLst>
              <a:ext uri="{FF2B5EF4-FFF2-40B4-BE49-F238E27FC236}">
                <a16:creationId xmlns:a16="http://schemas.microsoft.com/office/drawing/2014/main" id="{0321E731-4C03-4242-8E9C-A860C9781EE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249705" y="2000845"/>
            <a:ext cx="3692590" cy="3692590"/>
          </a:xfr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A0F8BEB-5DE6-42FE-9AD8-A8C7F8C656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de-DE" noProof="0" dirty="0"/>
              <a:t>25.03.23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846E4B5-47B2-4180-B58D-5C9F70EE8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de-DE" spc="200" noProof="0" dirty="0"/>
              <a:t>Kein Backup – kein Mitleid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D4DC098-875D-433B-AF45-FA379CAF0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4</a:t>
            </a:fld>
            <a:endParaRPr lang="de-DE" noProof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FD8FA6E-A3DD-01F8-D6A9-8410B8F053CB}"/>
              </a:ext>
            </a:extLst>
          </p:cNvPr>
          <p:cNvGrpSpPr/>
          <p:nvPr/>
        </p:nvGrpSpPr>
        <p:grpSpPr>
          <a:xfrm>
            <a:off x="722870" y="1936715"/>
            <a:ext cx="2329534" cy="782820"/>
            <a:chOff x="1432051" y="2330875"/>
            <a:chExt cx="2329534" cy="782820"/>
          </a:xfrm>
        </p:grpSpPr>
        <p:pic>
          <p:nvPicPr>
            <p:cNvPr id="3" name="Grafik 2" descr="Filmrolle mit einfarbiger Füllung">
              <a:extLst>
                <a:ext uri="{FF2B5EF4-FFF2-40B4-BE49-F238E27FC236}">
                  <a16:creationId xmlns:a16="http://schemas.microsoft.com/office/drawing/2014/main" id="{5455E533-EB94-80F4-3183-D60D2C708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82960" y="2330876"/>
              <a:ext cx="778625" cy="778625"/>
            </a:xfrm>
            <a:prstGeom prst="rect">
              <a:avLst/>
            </a:prstGeom>
          </p:spPr>
        </p:pic>
        <p:pic>
          <p:nvPicPr>
            <p:cNvPr id="5" name="Grafik 4" descr="Bilder Silhouette">
              <a:extLst>
                <a:ext uri="{FF2B5EF4-FFF2-40B4-BE49-F238E27FC236}">
                  <a16:creationId xmlns:a16="http://schemas.microsoft.com/office/drawing/2014/main" id="{FBB4D2C9-6821-D980-9796-C3C2E5731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04335" y="2335070"/>
              <a:ext cx="778625" cy="778625"/>
            </a:xfrm>
            <a:prstGeom prst="rect">
              <a:avLst/>
            </a:prstGeom>
          </p:spPr>
        </p:pic>
        <p:pic>
          <p:nvPicPr>
            <p:cNvPr id="13" name="Grafik 12" descr="Dokument mit einfarbiger Füllung">
              <a:extLst>
                <a:ext uri="{FF2B5EF4-FFF2-40B4-BE49-F238E27FC236}">
                  <a16:creationId xmlns:a16="http://schemas.microsoft.com/office/drawing/2014/main" id="{6EED1E3C-F2A1-E80E-9F37-BA7A591C4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32051" y="2330875"/>
              <a:ext cx="778625" cy="778625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150D4B6-ADFF-7476-AD72-7EF1558624DA}"/>
              </a:ext>
            </a:extLst>
          </p:cNvPr>
          <p:cNvGrpSpPr/>
          <p:nvPr/>
        </p:nvGrpSpPr>
        <p:grpSpPr>
          <a:xfrm>
            <a:off x="9017556" y="1854116"/>
            <a:ext cx="2465309" cy="914400"/>
            <a:chOff x="369738" y="4198095"/>
            <a:chExt cx="2465309" cy="914400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444FADE5-AA63-9F57-1579-AC43E47B8A2B}"/>
                </a:ext>
              </a:extLst>
            </p:cNvPr>
            <p:cNvGrpSpPr/>
            <p:nvPr/>
          </p:nvGrpSpPr>
          <p:grpSpPr>
            <a:xfrm>
              <a:off x="369738" y="4198095"/>
              <a:ext cx="2465309" cy="914400"/>
              <a:chOff x="369738" y="4198095"/>
              <a:chExt cx="2465309" cy="914400"/>
            </a:xfrm>
          </p:grpSpPr>
          <p:pic>
            <p:nvPicPr>
              <p:cNvPr id="17" name="Grafik 16" descr="Markierung mit einfarbiger Füllung">
                <a:extLst>
                  <a:ext uri="{FF2B5EF4-FFF2-40B4-BE49-F238E27FC236}">
                    <a16:creationId xmlns:a16="http://schemas.microsoft.com/office/drawing/2014/main" id="{71C44813-0C96-4C91-2ACD-C5C9ED1B3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69738" y="419809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Grafik 18" descr="Markierung Silhouette">
                <a:extLst>
                  <a:ext uri="{FF2B5EF4-FFF2-40B4-BE49-F238E27FC236}">
                    <a16:creationId xmlns:a16="http://schemas.microsoft.com/office/drawing/2014/main" id="{7A648EF5-112B-7DA1-3118-D7F8D6AB7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920647" y="4198095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A7CF3C25-D6B0-72BC-2794-57F325E0D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938" y="5050951"/>
                <a:ext cx="155090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3145475-4EBC-42C0-6C48-A2BE8E402E07}"/>
                </a:ext>
              </a:extLst>
            </p:cNvPr>
            <p:cNvSpPr txBox="1"/>
            <p:nvPr/>
          </p:nvSpPr>
          <p:spPr>
            <a:xfrm>
              <a:off x="1421725" y="458928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?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61CFEE4-765E-AA89-625A-E422E82DB429}"/>
              </a:ext>
            </a:extLst>
          </p:cNvPr>
          <p:cNvGrpSpPr/>
          <p:nvPr/>
        </p:nvGrpSpPr>
        <p:grpSpPr>
          <a:xfrm>
            <a:off x="726493" y="3097226"/>
            <a:ext cx="2583998" cy="1495968"/>
            <a:chOff x="8740494" y="1978466"/>
            <a:chExt cx="2583998" cy="1495968"/>
          </a:xfrm>
        </p:grpSpPr>
        <p:pic>
          <p:nvPicPr>
            <p:cNvPr id="25" name="Grafik 24" descr="Dokument mit einfarbiger Füllung">
              <a:extLst>
                <a:ext uri="{FF2B5EF4-FFF2-40B4-BE49-F238E27FC236}">
                  <a16:creationId xmlns:a16="http://schemas.microsoft.com/office/drawing/2014/main" id="{29A7A3FB-BF8C-39D0-93C2-FB192B214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740494" y="2326479"/>
              <a:ext cx="778625" cy="778625"/>
            </a:xfrm>
            <a:prstGeom prst="rect">
              <a:avLst/>
            </a:prstGeom>
          </p:spPr>
        </p:pic>
        <p:pic>
          <p:nvPicPr>
            <p:cNvPr id="26" name="Grafik 25" descr="Dokument mit einfarbiger Füllung">
              <a:extLst>
                <a:ext uri="{FF2B5EF4-FFF2-40B4-BE49-F238E27FC236}">
                  <a16:creationId xmlns:a16="http://schemas.microsoft.com/office/drawing/2014/main" id="{6D60C4F3-B4EB-435C-ECC7-C7885CD81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605106" y="2326478"/>
              <a:ext cx="778625" cy="778625"/>
            </a:xfrm>
            <a:prstGeom prst="rect">
              <a:avLst/>
            </a:prstGeom>
          </p:spPr>
        </p:pic>
        <p:pic>
          <p:nvPicPr>
            <p:cNvPr id="27" name="Grafik 26" descr="Dokument mit einfarbiger Füllung">
              <a:extLst>
                <a:ext uri="{FF2B5EF4-FFF2-40B4-BE49-F238E27FC236}">
                  <a16:creationId xmlns:a16="http://schemas.microsoft.com/office/drawing/2014/main" id="{2D3D9C43-5757-8741-4236-FB458B1C1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469718" y="2326477"/>
              <a:ext cx="778625" cy="778625"/>
            </a:xfrm>
            <a:prstGeom prst="rect">
              <a:avLst/>
            </a:prstGeom>
          </p:spPr>
        </p:pic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B15468B2-06DB-2F74-E41D-36770F045B4C}"/>
                </a:ext>
              </a:extLst>
            </p:cNvPr>
            <p:cNvCxnSpPr/>
            <p:nvPr/>
          </p:nvCxnSpPr>
          <p:spPr>
            <a:xfrm>
              <a:off x="8740494" y="3163243"/>
              <a:ext cx="25839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E8B8419-7B28-130F-C027-DC7B0D3CC14A}"/>
                </a:ext>
              </a:extLst>
            </p:cNvPr>
            <p:cNvSpPr txBox="1"/>
            <p:nvPr/>
          </p:nvSpPr>
          <p:spPr>
            <a:xfrm>
              <a:off x="10963047" y="3105102"/>
              <a:ext cx="26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/>
                <a:t>t</a:t>
              </a:r>
            </a:p>
          </p:txBody>
        </p:sp>
        <p:pic>
          <p:nvPicPr>
            <p:cNvPr id="32" name="Grafik 31" descr="Zurück mit einfarbiger Füllung">
              <a:extLst>
                <a:ext uri="{FF2B5EF4-FFF2-40B4-BE49-F238E27FC236}">
                  <a16:creationId xmlns:a16="http://schemas.microsoft.com/office/drawing/2014/main" id="{27327CF6-731B-F277-AD8D-8C2EAC522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20269529">
              <a:off x="9221771" y="1978466"/>
              <a:ext cx="509671" cy="509671"/>
            </a:xfrm>
            <a:prstGeom prst="rect">
              <a:avLst/>
            </a:prstGeom>
          </p:spPr>
        </p:pic>
        <p:pic>
          <p:nvPicPr>
            <p:cNvPr id="33" name="Grafik 32" descr="Zurück mit einfarbiger Füllung">
              <a:extLst>
                <a:ext uri="{FF2B5EF4-FFF2-40B4-BE49-F238E27FC236}">
                  <a16:creationId xmlns:a16="http://schemas.microsoft.com/office/drawing/2014/main" id="{4CE5353E-109F-7A6B-0904-F779636CB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20269529">
              <a:off x="10109827" y="1996907"/>
              <a:ext cx="509671" cy="509671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24E2F61-16C5-E3C1-F6B5-439890B7666A}"/>
              </a:ext>
            </a:extLst>
          </p:cNvPr>
          <p:cNvGrpSpPr/>
          <p:nvPr/>
        </p:nvGrpSpPr>
        <p:grpSpPr>
          <a:xfrm>
            <a:off x="9148384" y="4754329"/>
            <a:ext cx="2092641" cy="1002730"/>
            <a:chOff x="9226822" y="4114516"/>
            <a:chExt cx="2092641" cy="1002730"/>
          </a:xfrm>
        </p:grpSpPr>
        <p:pic>
          <p:nvPicPr>
            <p:cNvPr id="39" name="Grafik 38" descr="Schlüssel mit einfarbiger Füllung">
              <a:extLst>
                <a:ext uri="{FF2B5EF4-FFF2-40B4-BE49-F238E27FC236}">
                  <a16:creationId xmlns:a16="http://schemas.microsoft.com/office/drawing/2014/main" id="{FA46E1E3-30DC-D915-1AAE-908EB488A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540838" y="4296684"/>
              <a:ext cx="778625" cy="778625"/>
            </a:xfrm>
            <a:prstGeom prst="rect">
              <a:avLst/>
            </a:prstGeom>
          </p:spPr>
        </p:pic>
        <p:pic>
          <p:nvPicPr>
            <p:cNvPr id="40" name="Grafik 39" descr="Dokument mit einfarbiger Füllung">
              <a:extLst>
                <a:ext uri="{FF2B5EF4-FFF2-40B4-BE49-F238E27FC236}">
                  <a16:creationId xmlns:a16="http://schemas.microsoft.com/office/drawing/2014/main" id="{DF0F066D-1A01-4136-C071-40E388C78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226822" y="4338621"/>
              <a:ext cx="778625" cy="778625"/>
            </a:xfrm>
            <a:prstGeom prst="rect">
              <a:avLst/>
            </a:prstGeom>
          </p:spPr>
        </p:pic>
        <p:pic>
          <p:nvPicPr>
            <p:cNvPr id="37" name="Grafik 36" descr="Sperren mit einfarbiger Füllung">
              <a:extLst>
                <a:ext uri="{FF2B5EF4-FFF2-40B4-BE49-F238E27FC236}">
                  <a16:creationId xmlns:a16="http://schemas.microsoft.com/office/drawing/2014/main" id="{A15F5932-D6C4-6D09-FA05-4CB380D13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391923" y="4114516"/>
              <a:ext cx="791980" cy="79198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89C600-995E-D7B4-E67F-F2E8A539D9A3}"/>
              </a:ext>
            </a:extLst>
          </p:cNvPr>
          <p:cNvGrpSpPr/>
          <p:nvPr/>
        </p:nvGrpSpPr>
        <p:grpSpPr>
          <a:xfrm>
            <a:off x="8842193" y="3427631"/>
            <a:ext cx="2640672" cy="914400"/>
            <a:chOff x="8833456" y="3249327"/>
            <a:chExt cx="2640672" cy="914400"/>
          </a:xfrm>
        </p:grpSpPr>
        <p:pic>
          <p:nvPicPr>
            <p:cNvPr id="6" name="Graphic 5" descr="Detective male outline">
              <a:extLst>
                <a:ext uri="{FF2B5EF4-FFF2-40B4-BE49-F238E27FC236}">
                  <a16:creationId xmlns:a16="http://schemas.microsoft.com/office/drawing/2014/main" id="{252E72B1-FB94-16DB-142B-20E7C93A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833456" y="3249327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Robber outline">
              <a:extLst>
                <a:ext uri="{FF2B5EF4-FFF2-40B4-BE49-F238E27FC236}">
                  <a16:creationId xmlns:a16="http://schemas.microsoft.com/office/drawing/2014/main" id="{9058724D-7257-6ECA-5C77-C56820B84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672877" y="3249327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Devil face outline with solid fill">
              <a:extLst>
                <a:ext uri="{FF2B5EF4-FFF2-40B4-BE49-F238E27FC236}">
                  <a16:creationId xmlns:a16="http://schemas.microsoft.com/office/drawing/2014/main" id="{33878D14-3010-3BA5-448C-D125359E6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644754" y="3334353"/>
              <a:ext cx="829374" cy="82937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0D2506-EA08-5EED-A5E5-951227DA2EEB}"/>
              </a:ext>
            </a:extLst>
          </p:cNvPr>
          <p:cNvGrpSpPr/>
          <p:nvPr/>
        </p:nvGrpSpPr>
        <p:grpSpPr>
          <a:xfrm>
            <a:off x="821383" y="4902668"/>
            <a:ext cx="2446861" cy="936375"/>
            <a:chOff x="690555" y="5039067"/>
            <a:chExt cx="2446861" cy="936375"/>
          </a:xfrm>
        </p:grpSpPr>
        <p:pic>
          <p:nvPicPr>
            <p:cNvPr id="31" name="Graphic 30" descr="Repeat outline">
              <a:extLst>
                <a:ext uri="{FF2B5EF4-FFF2-40B4-BE49-F238E27FC236}">
                  <a16:creationId xmlns:a16="http://schemas.microsoft.com/office/drawing/2014/main" id="{55772253-15E4-FB9D-E7EB-9623CAC23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223016" y="5061042"/>
              <a:ext cx="914400" cy="914400"/>
            </a:xfrm>
            <a:prstGeom prst="rect">
              <a:avLst/>
            </a:prstGeom>
          </p:spPr>
        </p:pic>
        <p:pic>
          <p:nvPicPr>
            <p:cNvPr id="36" name="Graphic 35" descr="Clock outline">
              <a:extLst>
                <a:ext uri="{FF2B5EF4-FFF2-40B4-BE49-F238E27FC236}">
                  <a16:creationId xmlns:a16="http://schemas.microsoft.com/office/drawing/2014/main" id="{909D3F6C-E51D-6340-3F3A-2802FF725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90555" y="5039067"/>
              <a:ext cx="914400" cy="914400"/>
            </a:xfrm>
            <a:prstGeom prst="rect">
              <a:avLst/>
            </a:prstGeom>
          </p:spPr>
        </p:pic>
        <p:pic>
          <p:nvPicPr>
            <p:cNvPr id="42" name="Graphic 41" descr="Gears outline">
              <a:extLst>
                <a:ext uri="{FF2B5EF4-FFF2-40B4-BE49-F238E27FC236}">
                  <a16:creationId xmlns:a16="http://schemas.microsoft.com/office/drawing/2014/main" id="{4CDE0EAA-B676-3F26-6D15-50C6A9200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434437" y="5061042"/>
              <a:ext cx="914400" cy="914400"/>
            </a:xfrm>
            <a:prstGeom prst="rect">
              <a:avLst/>
            </a:prstGeom>
          </p:spPr>
        </p:pic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412A98A-47F4-51B3-E816-7E4ABCB32251}"/>
              </a:ext>
            </a:extLst>
          </p:cNvPr>
          <p:cNvCxnSpPr>
            <a:cxnSpLocks/>
          </p:cNvCxnSpPr>
          <p:nvPr/>
        </p:nvCxnSpPr>
        <p:spPr>
          <a:xfrm>
            <a:off x="3424973" y="2465593"/>
            <a:ext cx="1151543" cy="4477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FB20B1-5A2C-E0B1-B9B1-E35655A63F69}"/>
              </a:ext>
            </a:extLst>
          </p:cNvPr>
          <p:cNvCxnSpPr>
            <a:cxnSpLocks/>
          </p:cNvCxnSpPr>
          <p:nvPr/>
        </p:nvCxnSpPr>
        <p:spPr>
          <a:xfrm>
            <a:off x="3424973" y="3873795"/>
            <a:ext cx="104000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A69F318-6E1F-7482-609B-8FF65CAA7694}"/>
              </a:ext>
            </a:extLst>
          </p:cNvPr>
          <p:cNvCxnSpPr>
            <a:cxnSpLocks/>
          </p:cNvCxnSpPr>
          <p:nvPr/>
        </p:nvCxnSpPr>
        <p:spPr>
          <a:xfrm flipV="1">
            <a:off x="3424973" y="4767590"/>
            <a:ext cx="1214461" cy="5699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138C9FA-C783-1E2E-8ED7-075876C1F21A}"/>
              </a:ext>
            </a:extLst>
          </p:cNvPr>
          <p:cNvCxnSpPr>
            <a:cxnSpLocks/>
          </p:cNvCxnSpPr>
          <p:nvPr/>
        </p:nvCxnSpPr>
        <p:spPr>
          <a:xfrm>
            <a:off x="7596480" y="3827720"/>
            <a:ext cx="104000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C092E6-EC81-30F7-963A-87CC88B114B2}"/>
              </a:ext>
            </a:extLst>
          </p:cNvPr>
          <p:cNvCxnSpPr>
            <a:cxnSpLocks/>
          </p:cNvCxnSpPr>
          <p:nvPr/>
        </p:nvCxnSpPr>
        <p:spPr>
          <a:xfrm flipV="1">
            <a:off x="7596480" y="2381693"/>
            <a:ext cx="1040003" cy="38682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C40705-C0D7-D35E-578E-788152615219}"/>
              </a:ext>
            </a:extLst>
          </p:cNvPr>
          <p:cNvCxnSpPr>
            <a:cxnSpLocks/>
          </p:cNvCxnSpPr>
          <p:nvPr/>
        </p:nvCxnSpPr>
        <p:spPr>
          <a:xfrm>
            <a:off x="7489928" y="4767590"/>
            <a:ext cx="1352265" cy="5699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FCE29-B7AB-6D38-BBF5-EF108CE96438}"/>
              </a:ext>
            </a:extLst>
          </p:cNvPr>
          <p:cNvSpPr/>
          <p:nvPr/>
        </p:nvSpPr>
        <p:spPr>
          <a:xfrm>
            <a:off x="437626" y="1868932"/>
            <a:ext cx="11387807" cy="3917576"/>
          </a:xfrm>
          <a:prstGeom prst="roundRect">
            <a:avLst>
              <a:gd name="adj" fmla="val 9373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b="1" dirty="0">
                <a:solidFill>
                  <a:schemeClr val="bg1"/>
                </a:solidFill>
              </a:rPr>
              <a:t>3 – 2 – 1</a:t>
            </a:r>
          </a:p>
        </p:txBody>
      </p:sp>
    </p:spTree>
    <p:extLst>
      <p:ext uri="{BB962C8B-B14F-4D97-AF65-F5344CB8AC3E}">
        <p14:creationId xmlns:p14="http://schemas.microsoft.com/office/powerpoint/2010/main" val="23432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29E0-7FBA-03AB-9FDA-05E8F988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Cloud Storage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381A-956F-8A88-08BD-E5FF5DEA4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dirty="0"/>
              <a:t>Fotos / Videos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6D95DC-ABF6-0DF5-E56E-9FDCF2001A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de-DE" dirty="0"/>
              <a:t>Dateien / Office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4D430D-8FB1-9182-BE91-A7EDD76C36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de-DE" dirty="0"/>
              <a:t>E-Mail / Messenger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07D09-C52F-496C-6E4D-17DBD86440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de-DE" noProof="0" dirty="0"/>
              <a:t>20.02.24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1DBBA-4F46-613B-86A3-ECE7BE094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de-DE" spc="200" noProof="0" dirty="0"/>
              <a:t>Kein Backup – kein Mitleid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4D7F3-30C8-EA8B-486C-A5CFEB9E5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5</a:t>
            </a:fld>
            <a:endParaRPr lang="de-DE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AA719C-E552-8CB7-B6CE-4937B766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00" y="2974991"/>
            <a:ext cx="1660870" cy="16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s User Guide for Mac - Apple Support">
            <a:extLst>
              <a:ext uri="{FF2B5EF4-FFF2-40B4-BE49-F238E27FC236}">
                <a16:creationId xmlns:a16="http://schemas.microsoft.com/office/drawing/2014/main" id="{DBB52990-45DB-6C16-8DD0-C9E36D73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003" y="4437425"/>
            <a:ext cx="1483445" cy="14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loud drive logo - Kellydli">
            <a:extLst>
              <a:ext uri="{FF2B5EF4-FFF2-40B4-BE49-F238E27FC236}">
                <a16:creationId xmlns:a16="http://schemas.microsoft.com/office/drawing/2014/main" id="{CFD49E2D-908A-7D7E-66CE-044CB0D0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397" y="4298370"/>
            <a:ext cx="1665033" cy="1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gle Drive Logo - PNG and Vector - Logo Download">
            <a:extLst>
              <a:ext uri="{FF2B5EF4-FFF2-40B4-BE49-F238E27FC236}">
                <a16:creationId xmlns:a16="http://schemas.microsoft.com/office/drawing/2014/main" id="{1DF3025A-D227-FDC2-98B2-139DAD4F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729" y="2947365"/>
            <a:ext cx="1659462" cy="14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loud Mail Desktop App for Mac and PC | WebCatalog">
            <a:extLst>
              <a:ext uri="{FF2B5EF4-FFF2-40B4-BE49-F238E27FC236}">
                <a16:creationId xmlns:a16="http://schemas.microsoft.com/office/drawing/2014/main" id="{97FD977E-CC6C-033E-713B-EF727B16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0424" y="4224768"/>
            <a:ext cx="1812803" cy="1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mail correo icono para web diseño 20964377 PNG">
            <a:extLst>
              <a:ext uri="{FF2B5EF4-FFF2-40B4-BE49-F238E27FC236}">
                <a16:creationId xmlns:a16="http://schemas.microsoft.com/office/drawing/2014/main" id="{E1435649-2E53-1F63-C461-2858AE9E7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665" y="2794187"/>
            <a:ext cx="1767913" cy="17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nedrive-logo - PNG e Vetor - Download de Logo">
            <a:extLst>
              <a:ext uri="{FF2B5EF4-FFF2-40B4-BE49-F238E27FC236}">
                <a16:creationId xmlns:a16="http://schemas.microsoft.com/office/drawing/2014/main" id="{D924F699-81BD-87F9-C3A4-5DC39B47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599" y="4797045"/>
            <a:ext cx="1527244" cy="9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ropbox, media, social, logo icon - Free download">
            <a:extLst>
              <a:ext uri="{FF2B5EF4-FFF2-40B4-BE49-F238E27FC236}">
                <a16:creationId xmlns:a16="http://schemas.microsoft.com/office/drawing/2014/main" id="{1B85AEBA-4CB5-02CA-D858-037FBB7D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964" y="2852303"/>
            <a:ext cx="1510692" cy="151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MX Mail is really a extensive mail system with many functions. - Telegraph">
            <a:extLst>
              <a:ext uri="{FF2B5EF4-FFF2-40B4-BE49-F238E27FC236}">
                <a16:creationId xmlns:a16="http://schemas.microsoft.com/office/drawing/2014/main" id="{9E205A44-BFB8-C3B7-1738-A757EF21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197" y="4540214"/>
            <a:ext cx="1540097" cy="15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OpenPGP.js | OpenPGP JavaScript Implementation">
            <a:extLst>
              <a:ext uri="{FF2B5EF4-FFF2-40B4-BE49-F238E27FC236}">
                <a16:creationId xmlns:a16="http://schemas.microsoft.com/office/drawing/2014/main" id="{179A40DB-F95B-4B42-8C28-DDF82A14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1409" y="2974087"/>
            <a:ext cx="1084944" cy="8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A9C452-F4E2-80FB-CE9D-56BF7751DA5D}"/>
              </a:ext>
            </a:extLst>
          </p:cNvPr>
          <p:cNvCxnSpPr/>
          <p:nvPr/>
        </p:nvCxnSpPr>
        <p:spPr>
          <a:xfrm>
            <a:off x="4104167" y="2190306"/>
            <a:ext cx="0" cy="38383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C70C44-EB47-10ED-A9A5-F3570C72B85B}"/>
              </a:ext>
            </a:extLst>
          </p:cNvPr>
          <p:cNvCxnSpPr/>
          <p:nvPr/>
        </p:nvCxnSpPr>
        <p:spPr>
          <a:xfrm>
            <a:off x="8073656" y="2130120"/>
            <a:ext cx="0" cy="38383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46" name="Picture 22" descr="Amazon Photos Desktop App for Mac and PC | WebCatalog">
            <a:extLst>
              <a:ext uri="{FF2B5EF4-FFF2-40B4-BE49-F238E27FC236}">
                <a16:creationId xmlns:a16="http://schemas.microsoft.com/office/drawing/2014/main" id="{FD759072-611A-A36F-B60A-07C25757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2518" y="2815874"/>
            <a:ext cx="1408894" cy="14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Cloud - Public Folder">
            <a:extLst>
              <a:ext uri="{FF2B5EF4-FFF2-40B4-BE49-F238E27FC236}">
                <a16:creationId xmlns:a16="http://schemas.microsoft.com/office/drawing/2014/main" id="{906818B7-B263-291A-2E41-EE0FB230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44" y="4592324"/>
            <a:ext cx="1560644" cy="15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29E0-7FBA-03AB-9FDA-05E8F988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Cloud Storage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07D09-C52F-496C-6E4D-17DBD8644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324418"/>
            <a:ext cx="3457576" cy="502920"/>
          </a:xfrm>
        </p:spPr>
        <p:txBody>
          <a:bodyPr/>
          <a:lstStyle/>
          <a:p>
            <a:pPr rtl="0"/>
            <a:r>
              <a:rPr lang="de-DE" noProof="0" dirty="0"/>
              <a:t>20.02.24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1DBBA-4F46-613B-86A3-ECE7BE094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334887"/>
            <a:ext cx="5397056" cy="502920"/>
          </a:xfrm>
        </p:spPr>
        <p:txBody>
          <a:bodyPr/>
          <a:lstStyle/>
          <a:p>
            <a:pPr rtl="0"/>
            <a:r>
              <a:rPr lang="de-DE" spc="200" noProof="0" dirty="0"/>
              <a:t>Kein Backup – kein Mitleid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4D7F3-30C8-EA8B-486C-A5CFEB9E5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315837"/>
            <a:ext cx="502920" cy="502920"/>
          </a:xfrm>
        </p:spPr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6</a:t>
            </a:fld>
            <a:endParaRPr lang="de-DE" noProof="0" dirty="0"/>
          </a:p>
        </p:txBody>
      </p:sp>
      <p:pic>
        <p:nvPicPr>
          <p:cNvPr id="11" name="Graphic 10" descr="Syncing cloud with solid fill">
            <a:extLst>
              <a:ext uri="{FF2B5EF4-FFF2-40B4-BE49-F238E27FC236}">
                <a16:creationId xmlns:a16="http://schemas.microsoft.com/office/drawing/2014/main" id="{FCC140AB-3075-1EFB-4311-3A48BA192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5196" y="1903855"/>
            <a:ext cx="1241608" cy="12416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E6A95E-663A-C203-BCA3-DA3CE61E64A5}"/>
              </a:ext>
            </a:extLst>
          </p:cNvPr>
          <p:cNvCxnSpPr/>
          <p:nvPr/>
        </p:nvCxnSpPr>
        <p:spPr>
          <a:xfrm>
            <a:off x="4104167" y="2190306"/>
            <a:ext cx="0" cy="38383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87DE26-DF41-C37A-7519-D1407C7713EC}"/>
              </a:ext>
            </a:extLst>
          </p:cNvPr>
          <p:cNvCxnSpPr>
            <a:cxnSpLocks/>
          </p:cNvCxnSpPr>
          <p:nvPr/>
        </p:nvCxnSpPr>
        <p:spPr>
          <a:xfrm>
            <a:off x="8073656" y="2190306"/>
            <a:ext cx="0" cy="38383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Graphic 18" descr="Smart Phone with solid fill">
            <a:extLst>
              <a:ext uri="{FF2B5EF4-FFF2-40B4-BE49-F238E27FC236}">
                <a16:creationId xmlns:a16="http://schemas.microsoft.com/office/drawing/2014/main" id="{7A3B83EA-F9EE-8B21-D302-62623127D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2735" y="2067459"/>
            <a:ext cx="914400" cy="914400"/>
          </a:xfrm>
          <a:prstGeom prst="rect">
            <a:avLst/>
          </a:prstGeom>
        </p:spPr>
      </p:pic>
      <p:pic>
        <p:nvPicPr>
          <p:cNvPr id="20" name="Graphic 19" descr="Smart Phone with solid fill">
            <a:extLst>
              <a:ext uri="{FF2B5EF4-FFF2-40B4-BE49-F238E27FC236}">
                <a16:creationId xmlns:a16="http://schemas.microsoft.com/office/drawing/2014/main" id="{A3C51E95-1FC6-0E91-8D01-E695F4DF4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1451" y="2067459"/>
            <a:ext cx="914400" cy="91440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541691BD-981D-93AA-13D2-2D4E9E589F04}"/>
              </a:ext>
            </a:extLst>
          </p:cNvPr>
          <p:cNvGrpSpPr/>
          <p:nvPr/>
        </p:nvGrpSpPr>
        <p:grpSpPr>
          <a:xfrm>
            <a:off x="704850" y="3304334"/>
            <a:ext cx="2524744" cy="360000"/>
            <a:chOff x="704850" y="3234662"/>
            <a:chExt cx="2524744" cy="360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B15CDF7-D8EF-1BEC-C31E-B23E50B97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" y="323466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41ECDFC-199B-6717-76B7-5C2206D6F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535" y="323466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C329993-0C13-58E1-206D-E6A77AA77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8220" y="323466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0A14A1D-980B-73EC-115B-113BE50E9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9905" y="323466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67B646F-61D3-BA88-E7ED-0D6100198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9594" y="323466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7EA80A-8A9A-466C-F0BA-F44B6BEB203E}"/>
              </a:ext>
            </a:extLst>
          </p:cNvPr>
          <p:cNvGrpSpPr/>
          <p:nvPr/>
        </p:nvGrpSpPr>
        <p:grpSpPr>
          <a:xfrm>
            <a:off x="3727450" y="3304334"/>
            <a:ext cx="3667780" cy="360000"/>
            <a:chOff x="3727450" y="3234662"/>
            <a:chExt cx="3667780" cy="36000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CE69495-0C0C-1A72-B2EC-9CAE7BACF439}"/>
                </a:ext>
              </a:extLst>
            </p:cNvPr>
            <p:cNvGrpSpPr/>
            <p:nvPr/>
          </p:nvGrpSpPr>
          <p:grpSpPr>
            <a:xfrm>
              <a:off x="4870486" y="3234662"/>
              <a:ext cx="2524744" cy="360000"/>
              <a:chOff x="704850" y="3234662"/>
              <a:chExt cx="2524744" cy="360000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3A6EC834-84C8-C3CC-299F-486F4B3BA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850" y="323466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B6EA081A-9B76-B1AE-00B8-552968BE6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6535" y="323466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4F4343B-46AD-15DE-52AE-3F24A08C3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8220" y="323466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8276F218-1AB3-CAC9-8EC1-D31686127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9905" y="323466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05B7A5E4-CE5C-318B-CEEF-1C59F9110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69594" y="323466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4BE6883-C1DC-5081-D5CB-72A67A664918}"/>
                </a:ext>
              </a:extLst>
            </p:cNvPr>
            <p:cNvCxnSpPr/>
            <p:nvPr/>
          </p:nvCxnSpPr>
          <p:spPr>
            <a:xfrm>
              <a:off x="3727450" y="3414662"/>
              <a:ext cx="8001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77531DA-1B0B-7BE1-FCBF-66176B663658}"/>
              </a:ext>
            </a:extLst>
          </p:cNvPr>
          <p:cNvGrpSpPr/>
          <p:nvPr/>
        </p:nvGrpSpPr>
        <p:grpSpPr>
          <a:xfrm>
            <a:off x="704850" y="3856279"/>
            <a:ext cx="2529914" cy="361610"/>
            <a:chOff x="704850" y="3929482"/>
            <a:chExt cx="2529914" cy="361610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5F3F74D-B841-44A4-6BCD-B3219FD73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9E0E911C-6B17-41DA-6D60-A4C35DB36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239" y="393109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E31AE58-34B0-EC01-E673-F36832818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626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004003D2-E48C-6993-9A8E-4B42E0BB9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8317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7F9229C-FC42-34ED-1B11-FA89A6596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4764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5934F1B-13EC-0662-CFE1-D9D8C2D8DF79}"/>
              </a:ext>
            </a:extLst>
          </p:cNvPr>
          <p:cNvGrpSpPr/>
          <p:nvPr/>
        </p:nvGrpSpPr>
        <p:grpSpPr>
          <a:xfrm>
            <a:off x="3727450" y="3856279"/>
            <a:ext cx="3672950" cy="361610"/>
            <a:chOff x="3727450" y="3929482"/>
            <a:chExt cx="3672950" cy="36161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71F6B86-76A9-0E26-D997-60B01014A8E6}"/>
                </a:ext>
              </a:extLst>
            </p:cNvPr>
            <p:cNvGrpSpPr/>
            <p:nvPr/>
          </p:nvGrpSpPr>
          <p:grpSpPr>
            <a:xfrm>
              <a:off x="4870486" y="3929482"/>
              <a:ext cx="2529914" cy="361610"/>
              <a:chOff x="704850" y="3929482"/>
              <a:chExt cx="2529914" cy="361610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9E3A3123-AD0C-7AD8-1C29-6BFB0311C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850" y="392948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68BA8AEE-D01A-3061-6B43-10495A6F9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9239" y="393109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172D8458-8AB9-0235-6667-04DF51D7E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6626" y="392948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D8B747D6-3945-F5B9-96DD-33151C2F9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8317" y="392948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0D1C74F0-9070-10A5-F96B-D2FC20086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74764" y="392948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1F8B491-A0A9-9F0F-E497-AFE950681D5A}"/>
                </a:ext>
              </a:extLst>
            </p:cNvPr>
            <p:cNvCxnSpPr/>
            <p:nvPr/>
          </p:nvCxnSpPr>
          <p:spPr>
            <a:xfrm>
              <a:off x="3727450" y="4101494"/>
              <a:ext cx="8001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C4F5503-D7AB-EED8-4B70-4A63E3BB8C68}"/>
              </a:ext>
            </a:extLst>
          </p:cNvPr>
          <p:cNvGrpSpPr/>
          <p:nvPr/>
        </p:nvGrpSpPr>
        <p:grpSpPr>
          <a:xfrm>
            <a:off x="704850" y="4406955"/>
            <a:ext cx="2529914" cy="361269"/>
            <a:chOff x="704850" y="4623033"/>
            <a:chExt cx="2529914" cy="361269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46F84047-6A03-3401-364B-77CC1ED71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626" y="462430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4D5AC302-D144-3A08-8EC1-8C4009DD5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103" y="462430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255F706-53C1-098C-74C0-6B5CD3F8D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" y="462430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EC4F3DCF-923D-BEF5-1598-2DC5F01B0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6373" y="4623033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367B0F84-AF2D-D045-2F9B-66BCFB60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4764" y="4623033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1F212D9-9FA1-147B-9219-2AFE423C29C2}"/>
              </a:ext>
            </a:extLst>
          </p:cNvPr>
          <p:cNvGrpSpPr/>
          <p:nvPr/>
        </p:nvGrpSpPr>
        <p:grpSpPr>
          <a:xfrm>
            <a:off x="3727450" y="4406955"/>
            <a:ext cx="3672950" cy="361269"/>
            <a:chOff x="3727450" y="4623033"/>
            <a:chExt cx="3672950" cy="361269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F005250D-FBC0-02BC-F8D3-128D860A4BF5}"/>
                </a:ext>
              </a:extLst>
            </p:cNvPr>
            <p:cNvCxnSpPr/>
            <p:nvPr/>
          </p:nvCxnSpPr>
          <p:spPr>
            <a:xfrm>
              <a:off x="3727450" y="4783377"/>
              <a:ext cx="8001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24457BA-91C8-D815-FA97-C45D93300466}"/>
                </a:ext>
              </a:extLst>
            </p:cNvPr>
            <p:cNvGrpSpPr/>
            <p:nvPr/>
          </p:nvGrpSpPr>
          <p:grpSpPr>
            <a:xfrm>
              <a:off x="4870486" y="4623033"/>
              <a:ext cx="2529914" cy="361269"/>
              <a:chOff x="704850" y="4623033"/>
              <a:chExt cx="2529914" cy="361269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A40CC3AB-B15D-F18B-630D-CD2D0206C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6626" y="462430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1C076D9-88F0-0129-1D65-BDF01CBCA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2103" y="462430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61D85D80-5A6A-52EA-DDDD-F43C90A13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850" y="462430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49C121AA-FF87-3217-13B4-4B55CBC7C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6373" y="4623033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9046F72F-B256-62E2-303F-908BD644C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74764" y="4623033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529E18-4884-D03C-B940-67F92603FF69}"/>
              </a:ext>
            </a:extLst>
          </p:cNvPr>
          <p:cNvGrpSpPr/>
          <p:nvPr/>
        </p:nvGrpSpPr>
        <p:grpSpPr>
          <a:xfrm>
            <a:off x="704850" y="4933551"/>
            <a:ext cx="2529914" cy="361610"/>
            <a:chOff x="704850" y="3929482"/>
            <a:chExt cx="2529914" cy="361610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2822EA41-7A07-A339-17EC-FB370D2E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7CC69DAA-AAE4-73CC-A1CC-CA428FAB3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239" y="393109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057ACC11-7E36-840E-A82E-B1EA2888A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626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EE4BA7F2-E84D-B407-997E-31AEE012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8317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EAC7535-715F-BEE8-B905-8D06D2D4A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4764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1A1849C-936E-286C-9FCA-D382382D2539}"/>
              </a:ext>
            </a:extLst>
          </p:cNvPr>
          <p:cNvGrpSpPr/>
          <p:nvPr/>
        </p:nvGrpSpPr>
        <p:grpSpPr>
          <a:xfrm>
            <a:off x="3722280" y="4928045"/>
            <a:ext cx="3672950" cy="361610"/>
            <a:chOff x="3727450" y="3929482"/>
            <a:chExt cx="3672950" cy="3616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9776BA7-6BA3-3C07-C8D7-A5E124D280BE}"/>
                </a:ext>
              </a:extLst>
            </p:cNvPr>
            <p:cNvGrpSpPr/>
            <p:nvPr/>
          </p:nvGrpSpPr>
          <p:grpSpPr>
            <a:xfrm>
              <a:off x="4870486" y="3929482"/>
              <a:ext cx="2529914" cy="361610"/>
              <a:chOff x="704850" y="3929482"/>
              <a:chExt cx="2529914" cy="361610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1CAFA5E9-FB06-B33D-A23A-A9933D6CB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850" y="392948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CC32AA56-AFDA-2391-5607-A79DA449A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9239" y="393109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ACDBDFB5-ED52-E71E-1A71-5261378F9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6626" y="392948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4BD56CE3-2F2B-A802-58BD-BEF9D2BC9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8317" y="392948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A29857D9-ED33-273B-2AB9-74C516AEB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74764" y="392948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48ED743-9857-DAE3-9C64-A1BA6250A8EF}"/>
                </a:ext>
              </a:extLst>
            </p:cNvPr>
            <p:cNvCxnSpPr/>
            <p:nvPr/>
          </p:nvCxnSpPr>
          <p:spPr>
            <a:xfrm>
              <a:off x="3727450" y="4101494"/>
              <a:ext cx="8001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34" name="Graphic 133" descr="Checkbox Crossed with solid fill">
            <a:extLst>
              <a:ext uri="{FF2B5EF4-FFF2-40B4-BE49-F238E27FC236}">
                <a16:creationId xmlns:a16="http://schemas.microsoft.com/office/drawing/2014/main" id="{ECE5CAEC-BC28-70D8-DCE4-DCE827083A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0521" y="4780832"/>
            <a:ext cx="673883" cy="673883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C677317-3302-CACA-E386-19A5ABD25496}"/>
              </a:ext>
            </a:extLst>
          </p:cNvPr>
          <p:cNvGrpSpPr/>
          <p:nvPr/>
        </p:nvGrpSpPr>
        <p:grpSpPr>
          <a:xfrm>
            <a:off x="674224" y="3267081"/>
            <a:ext cx="2615940" cy="424018"/>
            <a:chOff x="674224" y="3267081"/>
            <a:chExt cx="2615940" cy="42401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76CE7B3-7C98-82D0-1AD3-C3C31DBF976F}"/>
                </a:ext>
              </a:extLst>
            </p:cNvPr>
            <p:cNvGrpSpPr/>
            <p:nvPr/>
          </p:nvGrpSpPr>
          <p:grpSpPr>
            <a:xfrm>
              <a:off x="704850" y="3304334"/>
              <a:ext cx="2524744" cy="360000"/>
              <a:chOff x="704850" y="3234662"/>
              <a:chExt cx="2524744" cy="360000"/>
            </a:xfrm>
          </p:grpSpPr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5D83761D-C0AF-90D6-7F09-E9E17CC06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850" y="323466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2C0B2C05-0842-BDC3-4A57-7D6135951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6535" y="323466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9B45C5FE-B7F2-3394-C272-B1CC7D1E0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8220" y="323466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796A2A98-036B-7CC2-5CE3-DE86C7185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9905" y="323466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54AA7567-4817-F369-1E0E-F04E1183F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69594" y="3234662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DAF1E86-2691-7AD2-7AFF-4DA8B247BE68}"/>
                </a:ext>
              </a:extLst>
            </p:cNvPr>
            <p:cNvSpPr/>
            <p:nvPr/>
          </p:nvSpPr>
          <p:spPr>
            <a:xfrm>
              <a:off x="674224" y="3267081"/>
              <a:ext cx="2615940" cy="424018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8" name="Graphic 137" descr="Close with solid fill">
            <a:extLst>
              <a:ext uri="{FF2B5EF4-FFF2-40B4-BE49-F238E27FC236}">
                <a16:creationId xmlns:a16="http://schemas.microsoft.com/office/drawing/2014/main" id="{C79CE041-6F9E-6907-7240-E6435423C1F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7344" y="1843657"/>
            <a:ext cx="3371138" cy="4327535"/>
          </a:xfrm>
          <a:prstGeom prst="rect">
            <a:avLst/>
          </a:prstGeom>
        </p:spPr>
      </p:pic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9E64A30-6AF1-9467-441C-CC2225FC99B0}"/>
              </a:ext>
            </a:extLst>
          </p:cNvPr>
          <p:cNvCxnSpPr/>
          <p:nvPr/>
        </p:nvCxnSpPr>
        <p:spPr>
          <a:xfrm>
            <a:off x="7673606" y="3479090"/>
            <a:ext cx="800100" cy="0"/>
          </a:xfrm>
          <a:prstGeom prst="straightConnector1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3CDCA65D-A9BB-3B22-75D3-8E394B179D25}"/>
              </a:ext>
            </a:extLst>
          </p:cNvPr>
          <p:cNvCxnSpPr/>
          <p:nvPr/>
        </p:nvCxnSpPr>
        <p:spPr>
          <a:xfrm>
            <a:off x="7673606" y="4007425"/>
            <a:ext cx="800100" cy="0"/>
          </a:xfrm>
          <a:prstGeom prst="straightConnector1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7F95B885-F070-176E-1073-FEE6C24CC89B}"/>
              </a:ext>
            </a:extLst>
          </p:cNvPr>
          <p:cNvCxnSpPr/>
          <p:nvPr/>
        </p:nvCxnSpPr>
        <p:spPr>
          <a:xfrm>
            <a:off x="7673606" y="4586955"/>
            <a:ext cx="800100" cy="0"/>
          </a:xfrm>
          <a:prstGeom prst="straightConnector1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828DA692-68C1-4D6E-95B4-8B375A1B5F61}"/>
              </a:ext>
            </a:extLst>
          </p:cNvPr>
          <p:cNvCxnSpPr/>
          <p:nvPr/>
        </p:nvCxnSpPr>
        <p:spPr>
          <a:xfrm>
            <a:off x="7673606" y="5115161"/>
            <a:ext cx="800100" cy="0"/>
          </a:xfrm>
          <a:prstGeom prst="straightConnector1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04C6629-D6E8-7B2A-BA39-92E53056BCD8}"/>
              </a:ext>
            </a:extLst>
          </p:cNvPr>
          <p:cNvGrpSpPr/>
          <p:nvPr/>
        </p:nvGrpSpPr>
        <p:grpSpPr>
          <a:xfrm>
            <a:off x="8839974" y="3856279"/>
            <a:ext cx="2529914" cy="361610"/>
            <a:chOff x="704850" y="3929482"/>
            <a:chExt cx="2529914" cy="361610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51A1198B-30F5-23DB-9AE8-DF258F0A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E9FA9D7C-0408-678A-7951-D4DED686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239" y="393109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4C2E4455-E407-DECD-5F5F-4B78FDB1B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626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714258EB-339B-A7E8-1B19-9F6522433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8317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2301784C-DD46-6D36-D0B2-88798FDD3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4764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678C1D9-9593-E113-BB4C-0978A4CBA6DC}"/>
              </a:ext>
            </a:extLst>
          </p:cNvPr>
          <p:cNvGrpSpPr/>
          <p:nvPr/>
        </p:nvGrpSpPr>
        <p:grpSpPr>
          <a:xfrm>
            <a:off x="8839974" y="4406955"/>
            <a:ext cx="2529914" cy="361269"/>
            <a:chOff x="704850" y="4623033"/>
            <a:chExt cx="2529914" cy="361269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BCD90036-E830-15B1-5CB7-F0F0044AB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626" y="462430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54285A96-8D86-47D3-88AE-857A09E22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103" y="462430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FFD07FAB-D13B-6158-2BB1-56DF90D18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" y="462430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71CDB2E2-4D86-F1CD-1BAE-D4571253E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6373" y="4623033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46E9994C-04AC-26BA-AD78-F017FB4DA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4764" y="4623033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C629CB1-E165-EF2B-B7BE-C8629CD7B4CD}"/>
              </a:ext>
            </a:extLst>
          </p:cNvPr>
          <p:cNvGrpSpPr/>
          <p:nvPr/>
        </p:nvGrpSpPr>
        <p:grpSpPr>
          <a:xfrm>
            <a:off x="8839974" y="4933551"/>
            <a:ext cx="2529914" cy="361610"/>
            <a:chOff x="704850" y="3929482"/>
            <a:chExt cx="2529914" cy="361610"/>
          </a:xfrm>
        </p:grpSpPr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B329E76A-2B7A-B3F8-E6AA-2876C1CF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0B037941-E285-0B47-1169-16D5CB881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239" y="393109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D5A3B8F5-436C-0475-3708-495CF21B7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626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DA861B12-625A-7A66-B3D3-7E1CD03A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8317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E8E00A10-7C05-3D9A-19A1-F5E894782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4764" y="392948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6405C39-0639-9ABD-764E-A3DEFCB0855E}"/>
              </a:ext>
            </a:extLst>
          </p:cNvPr>
          <p:cNvGrpSpPr/>
          <p:nvPr/>
        </p:nvGrpSpPr>
        <p:grpSpPr>
          <a:xfrm>
            <a:off x="8839378" y="3327569"/>
            <a:ext cx="2524744" cy="360000"/>
            <a:chOff x="704850" y="3234662"/>
            <a:chExt cx="2524744" cy="360000"/>
          </a:xfrm>
        </p:grpSpPr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D4121DB5-55E3-D4D7-B7BA-DC7D8E7AE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850" y="323466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76470145-E03F-3E35-04CF-B31D804AB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6535" y="323466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7644EF87-0671-BB3D-F952-76535C85E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8220" y="323466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02F01521-044C-BB8A-7393-9B3F88262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9905" y="323466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F9D28217-710C-0866-DA65-CE63C1BA4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9594" y="3234662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5765D95D-BDFF-D580-858B-28889C0C8FA7}"/>
              </a:ext>
            </a:extLst>
          </p:cNvPr>
          <p:cNvSpPr/>
          <p:nvPr/>
        </p:nvSpPr>
        <p:spPr>
          <a:xfrm>
            <a:off x="8793780" y="3267820"/>
            <a:ext cx="2615940" cy="355093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968A34B0-8F83-0399-C36C-32DD0D0E51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106" y="4406955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13B6CA7D-0B8D-0D00-ADAA-E2A0847F97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17" y="4935221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61BA1707-4FDB-AC35-C047-8FA5B7A5C1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497" y="3323387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474E896-3EB1-5EA8-322C-91572616BCDB}"/>
              </a:ext>
            </a:extLst>
          </p:cNvPr>
          <p:cNvGrpSpPr/>
          <p:nvPr/>
        </p:nvGrpSpPr>
        <p:grpSpPr>
          <a:xfrm>
            <a:off x="8839378" y="5487610"/>
            <a:ext cx="1991199" cy="362205"/>
            <a:chOff x="4865316" y="769600"/>
            <a:chExt cx="1991199" cy="362205"/>
          </a:xfrm>
        </p:grpSpPr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DDCAD892-8BB7-7EB7-F244-CBCBEFFE2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5316" y="771805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824EF046-0629-9D6C-6A2F-318054DEE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7739" y="769600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09FD641F-CE59-8E7A-5AF6-EAA97F767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2667" y="770581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4B5BDB6E-3197-4DA7-288A-F79236735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6515" y="769600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0A03D1E-6077-1AE0-C9E4-2637246C9BC4}"/>
              </a:ext>
            </a:extLst>
          </p:cNvPr>
          <p:cNvGrpSpPr/>
          <p:nvPr/>
        </p:nvGrpSpPr>
        <p:grpSpPr>
          <a:xfrm>
            <a:off x="5382665" y="5444396"/>
            <a:ext cx="3091041" cy="362205"/>
            <a:chOff x="5382665" y="5444396"/>
            <a:chExt cx="3091041" cy="362205"/>
          </a:xfrm>
        </p:grpSpPr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26AA6266-8449-6762-231D-4B80D0CC8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3606" y="5639035"/>
              <a:ext cx="8001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974DDDA8-D2F9-656C-6E30-51F187ED880E}"/>
                </a:ext>
              </a:extLst>
            </p:cNvPr>
            <p:cNvGrpSpPr/>
            <p:nvPr/>
          </p:nvGrpSpPr>
          <p:grpSpPr>
            <a:xfrm>
              <a:off x="5382665" y="5444396"/>
              <a:ext cx="2019774" cy="362205"/>
              <a:chOff x="4865316" y="769600"/>
              <a:chExt cx="2019774" cy="362205"/>
            </a:xfrm>
          </p:grpSpPr>
          <p:pic>
            <p:nvPicPr>
              <p:cNvPr id="206" name="Picture 205">
                <a:extLst>
                  <a:ext uri="{FF2B5EF4-FFF2-40B4-BE49-F238E27FC236}">
                    <a16:creationId xmlns:a16="http://schemas.microsoft.com/office/drawing/2014/main" id="{2E9795D6-5488-F055-E197-38DBBAF90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5316" y="771805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07" name="Picture 206">
                <a:extLst>
                  <a:ext uri="{FF2B5EF4-FFF2-40B4-BE49-F238E27FC236}">
                    <a16:creationId xmlns:a16="http://schemas.microsoft.com/office/drawing/2014/main" id="{EFEDB017-31BA-FD83-5AF3-BD03A9DAD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17739" y="769600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16D7AABE-BAF8-52DA-8694-3B8A08659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72667" y="770581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09" name="Picture 208">
                <a:extLst>
                  <a:ext uri="{FF2B5EF4-FFF2-40B4-BE49-F238E27FC236}">
                    <a16:creationId xmlns:a16="http://schemas.microsoft.com/office/drawing/2014/main" id="{418E1D3F-4AEC-F614-3993-F19B346FE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25090" y="769600"/>
                <a:ext cx="360000" cy="36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pic>
        <p:nvPicPr>
          <p:cNvPr id="213" name="Graphic 212" descr="Spider web outline">
            <a:extLst>
              <a:ext uri="{FF2B5EF4-FFF2-40B4-BE49-F238E27FC236}">
                <a16:creationId xmlns:a16="http://schemas.microsoft.com/office/drawing/2014/main" id="{5F749CAD-4DA2-91B4-018C-6D56AABCA12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746785" y="2222773"/>
            <a:ext cx="424915" cy="6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29E0-7FBA-03AB-9FDA-05E8F988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Cloud Storage</a:t>
            </a:r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1CCFADB-EC12-33AE-6918-075F7314F12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/>
          <a:srcRect r="5345"/>
          <a:stretch/>
        </p:blipFill>
        <p:spPr>
          <a:xfrm>
            <a:off x="-36563" y="0"/>
            <a:ext cx="12228564" cy="6858000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554412-5561-964B-D2D3-C69707FE1A0C}"/>
              </a:ext>
            </a:extLst>
          </p:cNvPr>
          <p:cNvSpPr txBox="1"/>
          <p:nvPr/>
        </p:nvSpPr>
        <p:spPr>
          <a:xfrm>
            <a:off x="0" y="6512584"/>
            <a:ext cx="2489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Quelle: nytimes.com (21.08.22)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0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>
            <a:extLst>
              <a:ext uri="{FF2B5EF4-FFF2-40B4-BE49-F238E27FC236}">
                <a16:creationId xmlns:a16="http://schemas.microsoft.com/office/drawing/2014/main" id="{AA6A305D-EA59-470F-B351-EBA6253A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Personas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9D37F2E-EB29-4FAE-A77B-C75DADA5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Alice</a:t>
            </a:r>
          </a:p>
          <a:p>
            <a:pPr rtl="0"/>
            <a:r>
              <a:rPr lang="de-DE" dirty="0"/>
              <a:t>	MacBook</a:t>
            </a:r>
          </a:p>
          <a:p>
            <a:pPr rtl="0"/>
            <a:r>
              <a:rPr lang="de-DE" dirty="0"/>
              <a:t>	iPhone</a:t>
            </a:r>
          </a:p>
          <a:p>
            <a:pPr rtl="0"/>
            <a:r>
              <a:rPr lang="de-DE" dirty="0"/>
              <a:t>	alice@icloud.com</a:t>
            </a:r>
          </a:p>
          <a:p>
            <a:pPr rtl="0"/>
            <a:endParaRPr lang="de-DE" dirty="0"/>
          </a:p>
          <a:p>
            <a:pPr rtl="0"/>
            <a:r>
              <a:rPr lang="de-DE" dirty="0"/>
              <a:t>Bob</a:t>
            </a:r>
          </a:p>
          <a:p>
            <a:pPr rtl="0"/>
            <a:r>
              <a:rPr lang="de-DE" dirty="0"/>
              <a:t>	Windows Laptop</a:t>
            </a:r>
          </a:p>
          <a:p>
            <a:pPr rtl="0"/>
            <a:r>
              <a:rPr lang="de-DE" dirty="0"/>
              <a:t>	Android Handy</a:t>
            </a:r>
          </a:p>
          <a:p>
            <a:pPr rtl="0"/>
            <a:r>
              <a:rPr lang="de-DE" dirty="0"/>
              <a:t>	bob@gmail.com</a:t>
            </a:r>
          </a:p>
        </p:txBody>
      </p:sp>
      <p:sp>
        <p:nvSpPr>
          <p:cNvPr id="30" name="Datumsplatzhalter 29">
            <a:extLst>
              <a:ext uri="{FF2B5EF4-FFF2-40B4-BE49-F238E27FC236}">
                <a16:creationId xmlns:a16="http://schemas.microsoft.com/office/drawing/2014/main" id="{7C0CAB7D-9C8C-4038-8019-9B45FE22B4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de-DE" noProof="0" dirty="0"/>
              <a:t>25.03.23</a:t>
            </a:r>
          </a:p>
        </p:txBody>
      </p:sp>
      <p:sp>
        <p:nvSpPr>
          <p:cNvPr id="31" name="Fußzeilenplatzhalter 30">
            <a:extLst>
              <a:ext uri="{FF2B5EF4-FFF2-40B4-BE49-F238E27FC236}">
                <a16:creationId xmlns:a16="http://schemas.microsoft.com/office/drawing/2014/main" id="{C7B6A857-C849-4B32-9139-4E287E95D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de-DE" spc="200" noProof="0" dirty="0"/>
              <a:t>Kein Backup – kein Mitleid</a:t>
            </a:r>
          </a:p>
        </p:txBody>
      </p:sp>
      <p:sp>
        <p:nvSpPr>
          <p:cNvPr id="32" name="Foliennummernplatzhalter 31">
            <a:extLst>
              <a:ext uri="{FF2B5EF4-FFF2-40B4-BE49-F238E27FC236}">
                <a16:creationId xmlns:a16="http://schemas.microsoft.com/office/drawing/2014/main" id="{D30DAE34-DD82-432D-8996-97E05E89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0D309695-DEC3-40DA-9DF5-330280C9D0E8}" type="slidenum">
              <a:rPr lang="de-DE" smtClean="0"/>
              <a:pPr rtl="0"/>
              <a:t>8</a:t>
            </a:fld>
            <a:endParaRPr lang="de-DE"/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758AD199-B294-4EE0-960E-C3AE1E5852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769E07BE-A870-4886-9F7E-78CC390E8E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213" y="449263"/>
            <a:ext cx="3600450" cy="5508625"/>
          </a:xfrm>
        </p:spPr>
      </p:pic>
    </p:spTree>
    <p:extLst>
      <p:ext uri="{BB962C8B-B14F-4D97-AF65-F5344CB8AC3E}">
        <p14:creationId xmlns:p14="http://schemas.microsoft.com/office/powerpoint/2010/main" val="208789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0136AC48-1BE8-4014-9FC5-D69408941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382" y="1759270"/>
            <a:ext cx="4081103" cy="3219831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227A9851-D29E-437E-8552-E2686081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686FC4-3EFA-4F6A-8448-6449DFE77D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de-DE" noProof="0" dirty="0"/>
              <a:t>25.03.23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6388CA8-0DA2-4A39-AAF9-DE8D0EB77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/>
            <a:r>
              <a:rPr lang="de-DE" spc="200" noProof="0" dirty="0"/>
              <a:t>Backup Strategien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73A5212-3A94-4087-BA77-E1DB68D07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0D309695-DEC3-40DA-9DF5-330280C9D0E8}" type="slidenum">
              <a:rPr lang="de-DE" noProof="0" smtClean="0"/>
              <a:pPr rtl="0"/>
              <a:t>9</a:t>
            </a:fld>
            <a:endParaRPr lang="de-DE" noProof="0"/>
          </a:p>
        </p:txBody>
      </p:sp>
      <p:pic>
        <p:nvPicPr>
          <p:cNvPr id="18" name="Bildplatzhalter 13">
            <a:extLst>
              <a:ext uri="{FF2B5EF4-FFF2-40B4-BE49-F238E27FC236}">
                <a16:creationId xmlns:a16="http://schemas.microsoft.com/office/drawing/2014/main" id="{AAE3EBCC-84F2-47B2-974E-7A58C47E8B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4" y="386634"/>
            <a:ext cx="2854801" cy="5981249"/>
          </a:xfrm>
          <a:prstGeom prst="rect">
            <a:avLst/>
          </a:prstGeom>
        </p:spPr>
      </p:pic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D86DE0DF-DB44-4C8F-A5EA-CAD29FD4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063" y="3670476"/>
            <a:ext cx="4200525" cy="26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BDBE2C4-1D42-4E17-9834-5D3767A4A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063" y="386634"/>
            <a:ext cx="42005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3698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692_TF11909277_Win32" id="{BA85BC17-D054-40AB-B562-6BC12603A258}" vid="{73BE65EE-D9F1-4C31-9B6D-F964831CA6F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1971ED-0722-4CF3-9522-6E6843A2D88D}">
  <ds:schemaRefs>
    <ds:schemaRef ds:uri="http://purl.org/dc/dcmitype/"/>
    <ds:schemaRef ds:uri="http://schemas.microsoft.com/sharepoint/v3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230e9df3-be65-4c73-a93b-d1236ebd677e"/>
    <ds:schemaRef ds:uri="http://schemas.microsoft.com/office/2006/documentManagement/types"/>
    <ds:schemaRef ds:uri="16c05727-aa75-4e4a-9b5f-8a80a116589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AB27884-F043-4BF1-A4FB-D6C1216AE5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06989-8323-4451-A21F-821A6C247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Dünne Linien</Template>
  <TotalTime>0</TotalTime>
  <Words>322</Words>
  <Application>Microsoft Office PowerPoint</Application>
  <PresentationFormat>Widescreen</PresentationFormat>
  <Paragraphs>155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Calibri Light</vt:lpstr>
      <vt:lpstr>Sagona Book</vt:lpstr>
      <vt:lpstr>Arial</vt:lpstr>
      <vt:lpstr>Univers</vt:lpstr>
      <vt:lpstr>Calibri</vt:lpstr>
      <vt:lpstr>ThinLineVTI</vt:lpstr>
      <vt:lpstr>Kein Backup Kein Mitleid</vt:lpstr>
      <vt:lpstr>Datenschätze</vt:lpstr>
      <vt:lpstr>Bedrohungen</vt:lpstr>
      <vt:lpstr>Strategie</vt:lpstr>
      <vt:lpstr>Cloud Storage</vt:lpstr>
      <vt:lpstr>Cloud Storage</vt:lpstr>
      <vt:lpstr>Cloud Storage</vt:lpstr>
      <vt:lpstr>Personas</vt:lpstr>
      <vt:lpstr>PowerPoint Presentation</vt:lpstr>
      <vt:lpstr>PowerPoint Presentation</vt:lpstr>
      <vt:lpstr>Personas</vt:lpstr>
      <vt:lpstr>Inkrementelle Backups</vt:lpstr>
      <vt:lpstr>Chris‘ Setup</vt:lpstr>
      <vt:lpstr>RAID  ≠  Backup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Lysenko, Stefan</dc:creator>
  <cp:lastModifiedBy>Lysenko, Stefan</cp:lastModifiedBy>
  <cp:revision>60</cp:revision>
  <dcterms:created xsi:type="dcterms:W3CDTF">2022-08-16T14:45:03Z</dcterms:created>
  <dcterms:modified xsi:type="dcterms:W3CDTF">2024-02-18T15:31:43Z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42f063bf-ce3a-473c-8609-3866002c85b0_Enabled">
    <vt:lpwstr>true</vt:lpwstr>
  </property>
  <property fmtid="{D5CDD505-2E9C-101B-9397-08002B2CF9AE}" pid="4" name="MSIP_Label_42f063bf-ce3a-473c-8609-3866002c85b0_SetDate">
    <vt:lpwstr>2022-08-16T14:45:04Z</vt:lpwstr>
  </property>
  <property fmtid="{D5CDD505-2E9C-101B-9397-08002B2CF9AE}" pid="5" name="MSIP_Label_42f063bf-ce3a-473c-8609-3866002c85b0_Method">
    <vt:lpwstr>Standard</vt:lpwstr>
  </property>
  <property fmtid="{D5CDD505-2E9C-101B-9397-08002B2CF9AE}" pid="6" name="MSIP_Label_42f063bf-ce3a-473c-8609-3866002c85b0_Name">
    <vt:lpwstr>Internal - Unencrypted</vt:lpwstr>
  </property>
  <property fmtid="{D5CDD505-2E9C-101B-9397-08002B2CF9AE}" pid="7" name="MSIP_Label_42f063bf-ce3a-473c-8609-3866002c85b0_SiteId">
    <vt:lpwstr>b914a242-e718-443b-a47c-6b4c649d8c0a</vt:lpwstr>
  </property>
  <property fmtid="{D5CDD505-2E9C-101B-9397-08002B2CF9AE}" pid="8" name="MSIP_Label_42f063bf-ce3a-473c-8609-3866002c85b0_ActionId">
    <vt:lpwstr>cd46bc67-1d3a-40c9-92c5-1c66fda133a8</vt:lpwstr>
  </property>
  <property fmtid="{D5CDD505-2E9C-101B-9397-08002B2CF9AE}" pid="9" name="MSIP_Label_42f063bf-ce3a-473c-8609-3866002c85b0_ContentBits">
    <vt:lpwstr>0</vt:lpwstr>
  </property>
</Properties>
</file>